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  <p:sldMasterId id="2147483742" r:id="rId2"/>
    <p:sldMasterId id="2147483829" r:id="rId3"/>
    <p:sldMasterId id="2147483911" r:id="rId4"/>
    <p:sldMasterId id="2147483923" r:id="rId5"/>
    <p:sldMasterId id="2147484008" r:id="rId6"/>
    <p:sldMasterId id="2147484020" r:id="rId7"/>
    <p:sldMasterId id="2147484032" r:id="rId8"/>
    <p:sldMasterId id="2147484044" r:id="rId9"/>
    <p:sldMasterId id="2147484056" r:id="rId10"/>
    <p:sldMasterId id="2147484068" r:id="rId11"/>
    <p:sldMasterId id="2147484080" r:id="rId12"/>
    <p:sldMasterId id="2147484092" r:id="rId13"/>
    <p:sldMasterId id="2147484104" r:id="rId14"/>
    <p:sldMasterId id="2147484116" r:id="rId15"/>
    <p:sldMasterId id="2147484128" r:id="rId16"/>
    <p:sldMasterId id="2147484152" r:id="rId17"/>
    <p:sldMasterId id="2147484164" r:id="rId18"/>
  </p:sldMasterIdLst>
  <p:notesMasterIdLst>
    <p:notesMasterId r:id="rId67"/>
  </p:notesMasterIdLst>
  <p:sldIdLst>
    <p:sldId id="369" r:id="rId19"/>
    <p:sldId id="370" r:id="rId20"/>
    <p:sldId id="395" r:id="rId21"/>
    <p:sldId id="405" r:id="rId22"/>
    <p:sldId id="406" r:id="rId23"/>
    <p:sldId id="407" r:id="rId24"/>
    <p:sldId id="408" r:id="rId25"/>
    <p:sldId id="409" r:id="rId26"/>
    <p:sldId id="410" r:id="rId27"/>
    <p:sldId id="411" r:id="rId28"/>
    <p:sldId id="412" r:id="rId29"/>
    <p:sldId id="413" r:id="rId30"/>
    <p:sldId id="414" r:id="rId31"/>
    <p:sldId id="415" r:id="rId32"/>
    <p:sldId id="417" r:id="rId33"/>
    <p:sldId id="418" r:id="rId34"/>
    <p:sldId id="419" r:id="rId35"/>
    <p:sldId id="427" r:id="rId36"/>
    <p:sldId id="433" r:id="rId37"/>
    <p:sldId id="424" r:id="rId38"/>
    <p:sldId id="434" r:id="rId39"/>
    <p:sldId id="431" r:id="rId40"/>
    <p:sldId id="437" r:id="rId41"/>
    <p:sldId id="438" r:id="rId42"/>
    <p:sldId id="439" r:id="rId43"/>
    <p:sldId id="440" r:id="rId44"/>
    <p:sldId id="441" r:id="rId45"/>
    <p:sldId id="442" r:id="rId46"/>
    <p:sldId id="443" r:id="rId47"/>
    <p:sldId id="444" r:id="rId48"/>
    <p:sldId id="446" r:id="rId49"/>
    <p:sldId id="371" r:id="rId50"/>
    <p:sldId id="436" r:id="rId51"/>
    <p:sldId id="422" r:id="rId52"/>
    <p:sldId id="447" r:id="rId53"/>
    <p:sldId id="448" r:id="rId54"/>
    <p:sldId id="449" r:id="rId55"/>
    <p:sldId id="450" r:id="rId56"/>
    <p:sldId id="451" r:id="rId57"/>
    <p:sldId id="452" r:id="rId58"/>
    <p:sldId id="429" r:id="rId59"/>
    <p:sldId id="426" r:id="rId60"/>
    <p:sldId id="391" r:id="rId61"/>
    <p:sldId id="453" r:id="rId62"/>
    <p:sldId id="454" r:id="rId63"/>
    <p:sldId id="455" r:id="rId64"/>
    <p:sldId id="314" r:id="rId65"/>
    <p:sldId id="363" r:id="rId66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41" autoAdjust="0"/>
    <p:restoredTop sz="96038" autoAdjust="0"/>
  </p:normalViewPr>
  <p:slideViewPr>
    <p:cSldViewPr snapToGrid="0">
      <p:cViewPr>
        <p:scale>
          <a:sx n="60" d="100"/>
          <a:sy n="60" d="100"/>
        </p:scale>
        <p:origin x="-612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61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C52C7-E553-4F87-9DA0-D282C83C34BA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28994-19C4-455C-9940-685E45D74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87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2329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A8B35-59C6-4B61-AD68-5A0ADACE56CB}" type="slidenum">
              <a:rPr lang="zh-CN" altLang="en-US" smtClean="0">
                <a:solidFill>
                  <a:prstClr val="black"/>
                </a:solidFill>
              </a:rPr>
              <a:pPr/>
              <a:t>42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78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D6DEC-FC3F-4FA8-83E8-D7BC2C7FC64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47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838417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45B22-4D42-4521-80F6-2AC1766A1272}" type="slidenum">
              <a:rPr lang="en-BZ" smtClean="0">
                <a:solidFill>
                  <a:prstClr val="black"/>
                </a:solidFill>
              </a:rPr>
              <a:pPr/>
              <a:t>48</a:t>
            </a:fld>
            <a:endParaRPr lang="en-B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29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89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661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4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4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16034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952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538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254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695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930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647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921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666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4516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32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7" y="1700809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36" tIns="45718" rIns="91436" bIns="45718"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9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36" tIns="45718" rIns="91436" bIns="45718"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9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36" tIns="45718" rIns="91436" bIns="45718"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=""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=""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5786632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568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065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723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47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861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900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3695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1623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624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14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5" y="1700811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5" y="1700811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5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5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=""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=""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525799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54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2668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724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515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1983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253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364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0957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2383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0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9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latinLnBrk="1"/>
            <a:endParaRPr lang="ko-KR" altLang="en-US" sz="2400">
              <a:solidFill>
                <a:prstClr val="black"/>
              </a:solidFill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9" y="1438676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8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=""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3178769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3476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538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671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5639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983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4465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8909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9999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407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98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80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80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80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80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4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43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88124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81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549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775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3477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8145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0632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3262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3424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31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5C1CF-DA9D-40FD-B993-8166A3275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6" tIns="45718" rIns="91436" bIns="45718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03B6687-3E31-4AF2-AAEA-A07AA0706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38C6E1A-7A26-4F9A-8F3F-A7CEC75B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2021/9/5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EE88C29-C682-416A-BD72-9D5AE01FE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EDB067-106C-489E-A690-3D2C5C61A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4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7123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6280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727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6236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62648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1711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68778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70708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29861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127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70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9102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918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7380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9239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349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56950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7555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011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6038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344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223DF3A-7CC5-4BC0-822B-F93FCD441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lIns="91436" tIns="45718" rIns="91436" bIns="45718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9E2B8C8-1C02-4BC6-9ECE-5133EB6E4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5EB99B1-E311-43C3-93E5-C8DE907B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2021/9/5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8A64CB1-4354-4686-A4D9-9B128403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C25C99-DE6E-4C38-B0A9-923B20715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2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9494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02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2734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9815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5416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1939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6299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9002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533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79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96185CF-ECFC-42AD-828F-1D09F2F00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DD4F743-ADFA-4D10-9B81-0DEA48E1F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2690BDF-A872-4669-848E-0A36EF0C1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93CBCC-F40C-4EB1-8B84-2A3B8621FD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2021/9/5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6300B4-0DDA-41EC-B981-4DB93AC3C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7CDD9F-95E6-4466-9907-7B693FD4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75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7919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2349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6244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10108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7171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6962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8920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7596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99845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9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784D41-7E60-46F1-843A-C3CD67519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301C080-ABE2-42CE-B737-521AA974C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10ED6D6-49CD-4D6C-81DC-61B99E2AF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349ACF4-69F1-46A4-AECF-23D1E9ABB1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9CE1F8B-A22C-4025-87EA-7DE4725F4F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82A285B-4A61-445E-8F4A-BD9F16FBE4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2021/9/5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5DBCBB9-B33C-402D-942F-5016A921B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9CC723F-F39B-418C-A638-188413D91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2065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55898"/>
      </p:ext>
    </p:extLst>
  </p:cSld>
  <p:clrMapOvr>
    <a:masterClrMapping/>
  </p:clrMapOvr>
  <p:transition spd="slow" advTm="3000">
    <p:wip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193"/>
      </p:ext>
    </p:extLst>
  </p:cSld>
  <p:clrMapOvr>
    <a:masterClrMapping/>
  </p:clrMapOvr>
  <p:transition spd="slow" advTm="3000">
    <p:wip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18315"/>
      </p:ext>
    </p:extLst>
  </p:cSld>
  <p:clrMapOvr>
    <a:masterClrMapping/>
  </p:clrMapOvr>
  <p:transition spd="slow" advTm="3000">
    <p:wip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16650"/>
      </p:ext>
    </p:extLst>
  </p:cSld>
  <p:clrMapOvr>
    <a:masterClrMapping/>
  </p:clrMapOvr>
  <p:transition spd="slow" advTm="3000">
    <p:wip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90434"/>
      </p:ext>
    </p:extLst>
  </p:cSld>
  <p:clrMapOvr>
    <a:masterClrMapping/>
  </p:clrMapOvr>
  <p:transition spd="slow" advTm="3000">
    <p:wip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42439"/>
      </p:ext>
    </p:extLst>
  </p:cSld>
  <p:clrMapOvr>
    <a:masterClrMapping/>
  </p:clrMapOvr>
  <p:transition spd="slow" advTm="3000">
    <p:wip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83957"/>
      </p:ext>
    </p:extLst>
  </p:cSld>
  <p:clrMapOvr>
    <a:masterClrMapping/>
  </p:clrMapOvr>
  <p:transition spd="slow" advTm="3000">
    <p:wip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04603"/>
      </p:ext>
    </p:extLst>
  </p:cSld>
  <p:clrMapOvr>
    <a:masterClrMapping/>
  </p:clrMapOvr>
  <p:transition spd="slow" advTm="3000">
    <p:wip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29715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3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5"/>
            <a:ext cx="4608512" cy="768084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63841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9843943-99A3-4328-BC1D-E128A303D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823BDAD-74AC-4B18-B67E-0993378C6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2021/9/5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B3FC06F-FC98-40BB-9A6D-524090FFE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99AEFCE-B897-4560-B993-764E89F06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99443"/>
      </p:ext>
    </p:extLst>
  </p:cSld>
  <p:clrMapOvr>
    <a:masterClrMapping/>
  </p:clrMapOvr>
  <p:transition spd="slow" advTm="3000">
    <p:wip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48442"/>
      </p:ext>
    </p:extLst>
  </p:cSld>
  <p:clrMapOvr>
    <a:masterClrMapping/>
  </p:clrMapOvr>
  <p:transition spd="slow" advTm="3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FA37AD6-2807-464A-AF87-30449702A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2021/9/5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EEEF1ED-B54A-4F9F-AD7D-A88507485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79C7EB1-C24E-4E7D-B0C0-E0E492173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6733E07-AF57-41B1-887A-9ACABEADCC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05" y="1016000"/>
            <a:ext cx="12282905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7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xmlns="" id="{7DCB8ED2-525E-4F70-AADD-B3935F1B3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282629"/>
            <a:ext cx="12763617" cy="357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5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E3F387A-1735-4B1E-A33A-FAB45054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8668712-40C6-4FC8-B988-0308859FC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1BA00C-F298-42F8-84F5-ED4816BC6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2021/9/5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5B5E272-B996-45E7-BA23-E47C73ABB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39C68E8-03B6-4F6F-9F19-99020102D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23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AA3C203-0F06-4A5E-BF37-29031228F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DBDB250-33BB-45AA-9226-AB4E3AFB8A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1F9189F-646C-4443-A5D9-D616260E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D8DB4493-353E-41F5-B357-4700BE4F17FB}" type="datetimeFigureOut">
              <a:rPr lang="zh-CN" altLang="en-US">
                <a:solidFill>
                  <a:prstClr val="black"/>
                </a:solidFill>
              </a:rPr>
              <a:pPr/>
              <a:t>2021/9/5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229BC6-4A0E-4456-AA45-A71E699D8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E28A0F4-8890-4B45-996C-1F7AD412A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82A2C148-B168-4FD5-932F-45A7F0D833E1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75D823E-80BE-4EAA-B1C5-655394B55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560BDBCB-EF29-43D0-BFFD-9B6918849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B063BED-84CB-43E9-93B8-8490F45D7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C40B19B-E6D8-41A1-9334-63484BFB0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DCFBB05-1719-42D0-9ABA-1AD06F4F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88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49F7F17-0515-423D-8B97-06AAC79DD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EE84A91-B8DA-4E2E-9F86-45D31C2F7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831FCE9-5995-481B-9D08-3B0D9A5A6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EE1E389-DACD-4CA9-9B72-192A9AE7C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6E6C9DD-FDC5-46A4-997A-AF1A9C899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634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B52EDA6-3849-492A-B6C8-D35530E0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D04ADF27-9DA4-4673-9D6E-766ACB37F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B1E6D49-499C-4DC1-902E-2E97BE833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A361482-203F-4DC0-B31E-F58DB910F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0A91561-02A5-49F3-98CA-2D50C5A0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98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A75CECE-2B3C-4B80-A628-CF4941564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304BA44-41F9-4508-A63C-590F3C242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B7459148-13CE-4D90-8532-347855F52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E3C3FB89-9AC9-4D7A-A805-074C1A52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EF76650-620F-4537-9A47-5BCD360F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A92D0C8A-417C-4929-9EA2-DAA75FFF9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594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18098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88CF5B3-2EA2-4F49-B719-D664AC9FA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AAACA90-696C-44F1-98A7-80F7072D1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BDC2A62D-6F6B-4F47-967C-4E7716B54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E38A93C7-E4A0-466E-8C3D-F91D3C8756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E31D2695-669E-4E78-B4F8-FCCBF8643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13447F52-8D3B-425C-B4EF-03D5AEF42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856E64D7-2B0E-4AD6-9D63-AABF65B7D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6D95858D-BF1B-46E5-A700-2E7A3363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43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C320144-CBF6-4896-ADE5-9C99BBBE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05B096AB-5546-4C91-98A8-CB586A036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24F50EC6-60D9-496A-ADBB-E5488EEA9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B5CAA41D-B011-4A0F-B91B-F5906FEA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21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B54CC7F8-5053-491D-8459-2BD0A116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D401087F-CD62-41EE-98A4-B88D44F8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477ACF8D-4C36-4B23-A821-D8534124E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36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A0360F8-BF7A-450C-A432-DC90FE88A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FF0194F-CE8C-4877-B76D-A6FF7DB5C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ADBE59A3-9868-474E-B414-FF650B96E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7552CC0C-51D5-4B87-8356-9FFF92D0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C8B61A7-3843-4476-8BFE-D26C9E01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D85BFA1-8BA9-4338-8D1B-E425D5186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341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B45C8E4-40DF-4DC7-A8E2-CB3CEB1E6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63C9FE06-87E7-4758-BAAC-7F758F8F2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678AF2D4-3324-4DD9-AC05-ECE0D78D8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30202C78-46E3-472A-81C7-77EADF654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F878CA7-442C-4D39-AC52-3C673623D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0B36DFA3-A521-4DB6-89F3-2F0097963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53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415BF14-C3EB-4E61-8128-574C2E237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C35F773-B1E7-4193-B3B5-9BB5707D0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C81F06C-CE36-4839-8D92-F669F565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4C24295-7ADB-471A-ACFF-9C2E64C4D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31B128B-CEC8-4842-B1B1-F515D992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364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6AF6C9A0-DEE9-4824-B6F2-6BD72EC219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F03B121F-4408-4626-B943-F39238A12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159BCE0-9853-4FC2-BF35-38767DC05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05/09/2021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74CF2AF-C67B-4476-86B8-7DFF29EF3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C73707B-B420-4306-9D70-B5FEBBB6B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32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5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02352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9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1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6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9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42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5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7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3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9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black"/>
              </a:solidFill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 dirty="0">
              <a:solidFill>
                <a:prstClr val="black"/>
              </a:solidFill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black"/>
              </a:solidFill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4" tIns="60957" rIns="121914" bIns="609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1"/>
            <a:endParaRPr lang="ko-KR" altLang="en-US" sz="2400">
              <a:solidFill>
                <a:prstClr val="black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=""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=""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417777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4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5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87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0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7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1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34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948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3" y="1508789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1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7048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3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025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3025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341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8734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51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352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9259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999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15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37170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77262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8553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3845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639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937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281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3447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125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831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3393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51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=""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40"/>
            <a:ext cx="12192000" cy="768085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=""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5"/>
            <a:ext cx="12192000" cy="384043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>
              <a:buNone/>
              <a:defRPr sz="1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1882663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311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448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7498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058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4640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206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348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60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8206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83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6" tIns="45718" rIns="91436" bIns="45718"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96841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709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323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976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8913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4438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255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076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884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091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67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06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p:txStyles>
    <p:titleStyle>
      <a:lvl1pPr algn="ctr" defTabSz="1219110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67" indent="-457167" algn="l" defTabSz="1219110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26" indent="-380972" algn="l" defTabSz="1219110" rtl="0" eaLnBrk="1" latinLnBrk="1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1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1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4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6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2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13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51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07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61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4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2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ransition spd="slow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E6B02FB-8919-4090-B0F2-D2D9E051A6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57" y="0"/>
            <a:ext cx="12277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6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BEECBA5D-174A-4174-852C-A1DE88EF6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4440935-3C78-4833-BE2E-1AC8D1B3B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07719A4-E015-4B6D-9B3C-BD652A070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EADB9A4-BD42-42DE-8E27-683D01332D4D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 defTabSz="914400"/>
              <a:t>05/09/2021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955BC98-00E1-4A6A-80B6-55D7395C0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32BA182-34B7-468D-BABA-BAF728771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BDB2ED6-6A40-43EC-B669-B04EFAF7894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9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1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6890FE7-6E00-4069-AC73-4D44357D320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4C9DB44-3960-4DA3-AD51-1DC91A7879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6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0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67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7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9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5.xml"/><Relationship Id="rId6" Type="http://schemas.microsoft.com/office/2007/relationships/hdphoto" Target="../media/hdphoto16.wdp"/><Relationship Id="rId5" Type="http://schemas.openxmlformats.org/officeDocument/2006/relationships/image" Target="../media/image34.png"/><Relationship Id="rId4" Type="http://schemas.openxmlformats.org/officeDocument/2006/relationships/image" Target="../media/image33.jpg"/><Relationship Id="rId9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6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36.jpg"/><Relationship Id="rId9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7.xml"/><Relationship Id="rId6" Type="http://schemas.microsoft.com/office/2007/relationships/hdphoto" Target="../media/hdphoto16.wdp"/><Relationship Id="rId5" Type="http://schemas.openxmlformats.org/officeDocument/2006/relationships/image" Target="../media/image34.png"/><Relationship Id="rId4" Type="http://schemas.openxmlformats.org/officeDocument/2006/relationships/image" Target="../media/image38.jp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8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39.jp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8.jpg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9.xml"/><Relationship Id="rId6" Type="http://schemas.openxmlformats.org/officeDocument/2006/relationships/slide" Target="slide5.xml"/><Relationship Id="rId5" Type="http://schemas.microsoft.com/office/2007/relationships/hdphoto" Target="../media/hdphoto16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0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40.jpg"/><Relationship Id="rId9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3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9.xml"/><Relationship Id="rId7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1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14.xml"/><Relationship Id="rId18" Type="http://schemas.microsoft.com/office/2007/relationships/hdphoto" Target="../media/hdphoto2.wdp"/><Relationship Id="rId26" Type="http://schemas.openxmlformats.org/officeDocument/2006/relationships/image" Target="../media/image24.png"/><Relationship Id="rId3" Type="http://schemas.openxmlformats.org/officeDocument/2006/relationships/image" Target="../media/image17.png"/><Relationship Id="rId21" Type="http://schemas.microsoft.com/office/2007/relationships/hdphoto" Target="../media/hdphoto8.wdp"/><Relationship Id="rId34" Type="http://schemas.openxmlformats.org/officeDocument/2006/relationships/slide" Target="slide9.xml"/><Relationship Id="rId7" Type="http://schemas.openxmlformats.org/officeDocument/2006/relationships/slide" Target="slide12.xml"/><Relationship Id="rId12" Type="http://schemas.microsoft.com/office/2007/relationships/hdphoto" Target="../media/hdphoto6.wdp"/><Relationship Id="rId17" Type="http://schemas.openxmlformats.org/officeDocument/2006/relationships/image" Target="../media/image13.png"/><Relationship Id="rId25" Type="http://schemas.openxmlformats.org/officeDocument/2006/relationships/slide" Target="slide11.xml"/><Relationship Id="rId33" Type="http://schemas.microsoft.com/office/2007/relationships/hdphoto" Target="../media/hdphoto12.wdp"/><Relationship Id="rId2" Type="http://schemas.openxmlformats.org/officeDocument/2006/relationships/image" Target="../media/image16.jpg"/><Relationship Id="rId16" Type="http://schemas.openxmlformats.org/officeDocument/2006/relationships/slide" Target="slide10.xml"/><Relationship Id="rId20" Type="http://schemas.openxmlformats.org/officeDocument/2006/relationships/image" Target="../media/image22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0.xml"/><Relationship Id="rId6" Type="http://schemas.microsoft.com/office/2007/relationships/hdphoto" Target="../media/hdphoto4.wdp"/><Relationship Id="rId11" Type="http://schemas.openxmlformats.org/officeDocument/2006/relationships/image" Target="../media/image20.png"/><Relationship Id="rId24" Type="http://schemas.microsoft.com/office/2007/relationships/hdphoto" Target="../media/hdphoto9.wdp"/><Relationship Id="rId32" Type="http://schemas.openxmlformats.org/officeDocument/2006/relationships/image" Target="../media/image26.png"/><Relationship Id="rId37" Type="http://schemas.openxmlformats.org/officeDocument/2006/relationships/slide" Target="slide16.xml"/><Relationship Id="rId5" Type="http://schemas.openxmlformats.org/officeDocument/2006/relationships/image" Target="../media/image18.png"/><Relationship Id="rId15" Type="http://schemas.microsoft.com/office/2007/relationships/hdphoto" Target="../media/hdphoto7.wdp"/><Relationship Id="rId23" Type="http://schemas.openxmlformats.org/officeDocument/2006/relationships/image" Target="../media/image23.png"/><Relationship Id="rId28" Type="http://schemas.openxmlformats.org/officeDocument/2006/relationships/slide" Target="slide15.xml"/><Relationship Id="rId36" Type="http://schemas.microsoft.com/office/2007/relationships/hdphoto" Target="../media/hdphoto13.wdp"/><Relationship Id="rId10" Type="http://schemas.openxmlformats.org/officeDocument/2006/relationships/slide" Target="slide6.xml"/><Relationship Id="rId19" Type="http://schemas.openxmlformats.org/officeDocument/2006/relationships/slide" Target="slide8.xml"/><Relationship Id="rId31" Type="http://schemas.openxmlformats.org/officeDocument/2006/relationships/slide" Target="slide7.xml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openxmlformats.org/officeDocument/2006/relationships/image" Target="../media/image21.png"/><Relationship Id="rId22" Type="http://schemas.openxmlformats.org/officeDocument/2006/relationships/slide" Target="slide13.xml"/><Relationship Id="rId27" Type="http://schemas.microsoft.com/office/2007/relationships/hdphoto" Target="../media/hdphoto10.wdp"/><Relationship Id="rId30" Type="http://schemas.microsoft.com/office/2007/relationships/hdphoto" Target="../media/hdphoto11.wdp"/><Relationship Id="rId35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9.png"/><Relationship Id="rId5" Type="http://schemas.openxmlformats.org/officeDocument/2006/relationships/slide" Target="slide5.xml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2.xml"/><Relationship Id="rId6" Type="http://schemas.openxmlformats.org/officeDocument/2006/relationships/slide" Target="slide5.xml"/><Relationship Id="rId5" Type="http://schemas.openxmlformats.org/officeDocument/2006/relationships/image" Target="../media/image16.jp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microsoft.com/office/2007/relationships/hdphoto" Target="../media/hdphoto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4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31.jpg"/><Relationship Id="rId9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1837855"/>
            <a:ext cx="1219200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en-US" altLang="zh-CN" sz="6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幼圆" panose="02010509060101010101" pitchFamily="49" charset="-122"/>
                <a:cs typeface="Times New Roman" pitchFamily="18" charset="0"/>
              </a:rPr>
              <a:t>THỰC HÀNH TIẾNG VIỆT</a:t>
            </a:r>
            <a:endParaRPr lang="zh-CN" altLang="en-US" sz="6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幼圆" panose="02010509060101010101" pitchFamily="49" charset="-122"/>
              <a:cs typeface="Times New Roman" pitchFamily="18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408221" y="3083758"/>
            <a:ext cx="6989276" cy="0"/>
          </a:xfrm>
          <a:prstGeom prst="line">
            <a:avLst/>
          </a:prstGeom>
          <a:ln>
            <a:solidFill>
              <a:srgbClr val="B3A2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15"/>
          <p:cNvSpPr txBox="1">
            <a:spLocks noChangeArrowheads="1"/>
          </p:cNvSpPr>
          <p:nvPr/>
        </p:nvSpPr>
        <p:spPr bwMode="auto">
          <a:xfrm>
            <a:off x="3516762" y="3581886"/>
            <a:ext cx="42105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r>
              <a:rPr lang="en-US" altLang="zh-CN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GIÁO VIÊN:….</a:t>
            </a:r>
            <a:endParaRPr lang="zh-CN" altLang="en-US" sz="4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5"/>
          <p:cNvSpPr txBox="1">
            <a:spLocks noChangeArrowheads="1"/>
          </p:cNvSpPr>
          <p:nvPr/>
        </p:nvSpPr>
        <p:spPr bwMode="auto">
          <a:xfrm>
            <a:off x="2613096" y="437295"/>
            <a:ext cx="42105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r>
              <a:rPr lang="en-US" altLang="zh-CN" sz="4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Tiết</a:t>
            </a:r>
            <a:r>
              <a:rPr lang="en-US" altLang="zh-CN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4:</a:t>
            </a:r>
            <a:endParaRPr lang="zh-CN" altLang="en-US" sz="4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991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90" y="5398366"/>
            <a:ext cx="2293710" cy="1459634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79" y="4680875"/>
            <a:ext cx="1718321" cy="17533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76231" y="862966"/>
            <a:ext cx="5240537" cy="9169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5: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chạy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30038" y="3849188"/>
            <a:ext cx="179889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53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3" y="6018013"/>
            <a:ext cx="2266400" cy="762527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3" y="4972859"/>
            <a:ext cx="1882340" cy="1551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7204" y="668663"/>
            <a:ext cx="9972602" cy="9169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6: Con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đập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đập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chết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6355" y="2749258"/>
            <a:ext cx="1851789" cy="9169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Con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tim</a:t>
            </a:r>
            <a:endParaRPr lang="en-US" sz="3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09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112" y="5409841"/>
            <a:ext cx="2678528" cy="1704518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11" y="5136233"/>
            <a:ext cx="2197589" cy="1457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7961" y="628906"/>
            <a:ext cx="6210354" cy="9169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7: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Bệnh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bác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sĩ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bó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2062" y="3579705"/>
            <a:ext cx="1794081" cy="9169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Gãy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tay</a:t>
            </a:r>
            <a:endParaRPr lang="en-US" sz="3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116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86" y="5899552"/>
            <a:ext cx="2644214" cy="889642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86" y="4832308"/>
            <a:ext cx="1934194" cy="17690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656" y="703338"/>
            <a:ext cx="11033790" cy="9169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8: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trăm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thứ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dầu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dầu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chi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dầu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thắp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7584" y="3729919"/>
            <a:ext cx="1680268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</a:rPr>
              <a:t>dãi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</a:rPr>
              <a:t>dầu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8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561" y="5284626"/>
            <a:ext cx="2472444" cy="157337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9" y="4617950"/>
            <a:ext cx="2050332" cy="19108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5241" y="1060350"/>
            <a:ext cx="11048217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9.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trăm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thứ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bắp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bắp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chị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bắp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rang?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2204" y="3662670"/>
            <a:ext cx="168026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</a:rPr>
              <a:t>lắp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</a:rPr>
              <a:t>bắp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6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88" y="5883338"/>
            <a:ext cx="2896912" cy="974662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471" y="4617668"/>
            <a:ext cx="1800474" cy="1970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5539" y="817796"/>
            <a:ext cx="10790133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10.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trăm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thứ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bạc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bạc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chi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ai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mua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6385" y="3358857"/>
            <a:ext cx="1822935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</a:rPr>
              <a:t>bạc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</a:rPr>
              <a:t>tình</a:t>
            </a:r>
            <a:endParaRPr lang="en-US" sz="4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8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2382593" y="995764"/>
            <a:ext cx="7186410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2382593" y="929089"/>
            <a:ext cx="7096258" cy="41973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2910924" y="2296232"/>
            <a:ext cx="612974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HÌNH THÀNH KIẾN THỨC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0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800680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I. KHÁI NIỆM: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44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800680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1.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đồng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âm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28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503327"/>
            <a:ext cx="544947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a.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Tìm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hiểu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ví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dụ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02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3360504" y="995764"/>
            <a:ext cx="5524500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3565291" y="1233889"/>
            <a:ext cx="5068888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733167" y="2617563"/>
            <a:ext cx="51518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smtClean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KHỞI ĐỘNG</a:t>
            </a:r>
            <a:endParaRPr lang="zh-CN" altLang="en-US" sz="6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841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97308" y="81274"/>
            <a:ext cx="550650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 YÊU CẦU SAU VÀ HOÀN </a:t>
            </a:r>
          </a:p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 LỜI VÀO PHIẾU HỌC TẬP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9308" y="1309513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" name="Rectangle 1023"/>
          <p:cNvSpPr/>
          <p:nvPr/>
        </p:nvSpPr>
        <p:spPr>
          <a:xfrm>
            <a:off x="449308" y="2640127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854" y="1035381"/>
            <a:ext cx="4211647" cy="241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15" y="3742250"/>
            <a:ext cx="4455979" cy="274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Muốn sung túc, đừng để cây đu đủ sống trong “nghèo khó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08" y="3784776"/>
            <a:ext cx="4600598" cy="30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7427265" y="1038646"/>
            <a:ext cx="4215236" cy="1847702"/>
          </a:xfrm>
          <a:prstGeom prst="wedgeRoundRectCallout">
            <a:avLst>
              <a:gd name="adj1" fmla="val -111962"/>
              <a:gd name="adj2" fmla="val 4409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vi-VN" sz="2400" dirty="0" smtClean="0">
                <a:solidFill>
                  <a:srgbClr val="000000"/>
                </a:solidFill>
                <a:latin typeface="+mj-lt"/>
              </a:rPr>
              <a:t>vào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giai đoạn phát triển đầy đủ nhất, thường có màu đỏ hoặc vàng, có hương thơm, vị </a:t>
            </a:r>
            <a:r>
              <a:rPr lang="vi-VN" sz="2400" dirty="0" smtClean="0">
                <a:solidFill>
                  <a:srgbClr val="000000"/>
                </a:solidFill>
                <a:latin typeface="+mj-lt"/>
              </a:rPr>
              <a:t>ngon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.</a:t>
            </a:r>
            <a:endParaRPr lang="vi-VN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208178" y="325987"/>
            <a:ext cx="2638053" cy="1847702"/>
          </a:xfrm>
          <a:prstGeom prst="wedgeRoundRectCallout">
            <a:avLst>
              <a:gd name="adj1" fmla="val 61220"/>
              <a:gd name="adj2" fmla="val 92192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vi-VN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6641962" y="431019"/>
            <a:ext cx="4723705" cy="2455329"/>
          </a:xfrm>
          <a:prstGeom prst="wedgeRoundRectCallout">
            <a:avLst>
              <a:gd name="adj1" fmla="val -88617"/>
              <a:gd name="adj2" fmla="val 49912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9)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200" b="1" i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10" y="3742250"/>
            <a:ext cx="4756404" cy="311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7213652" y="1035381"/>
            <a:ext cx="3580326" cy="1820727"/>
          </a:xfrm>
          <a:prstGeom prst="wedgeRoundRectCallout">
            <a:avLst>
              <a:gd name="adj1" fmla="val -111480"/>
              <a:gd name="adj2" fmla="val 49061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/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lượng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232290" y="-6343"/>
            <a:ext cx="5112913" cy="3136907"/>
          </a:xfrm>
          <a:prstGeom prst="wedgeRoundRectCallout">
            <a:avLst>
              <a:gd name="adj1" fmla="val -91110"/>
              <a:gd name="adj2" fmla="val 44025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400"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mối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endParaRPr lang="en-US" sz="2800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 defTabSz="914400">
              <a:lnSpc>
                <a:spcPct val="150000"/>
              </a:lnSpc>
              <a:spcAft>
                <a:spcPts val="80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-&gt;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âm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164687" y="352779"/>
            <a:ext cx="6027313" cy="3265696"/>
          </a:xfrm>
          <a:prstGeom prst="wedgeRoundRectCallout">
            <a:avLst>
              <a:gd name="adj1" fmla="val -74465"/>
              <a:gd name="adj2" fmla="val 2464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59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1024" grpId="0"/>
      <p:bldP spid="2" grpId="0" animBg="1"/>
      <p:bldP spid="2" grpId="1" animBg="1"/>
      <p:bldP spid="16" grpId="0" animBg="1"/>
      <p:bldP spid="16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503327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b.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Kết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luận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24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2142" y="2210995"/>
            <a:ext cx="2820473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140360" y="872922"/>
            <a:ext cx="4190539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giống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nhau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140360" y="3374264"/>
            <a:ext cx="4355463" cy="177728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khác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36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nhau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 flipV="1">
            <a:off x="2972615" y="1661376"/>
            <a:ext cx="1167745" cy="10068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972615" y="2668195"/>
            <a:ext cx="1225898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ounded Rectangular Callout 15"/>
          <p:cNvSpPr/>
          <p:nvPr/>
        </p:nvSpPr>
        <p:spPr>
          <a:xfrm>
            <a:off x="5563673" y="553792"/>
            <a:ext cx="5666704" cy="2415690"/>
          </a:xfrm>
          <a:prstGeom prst="wedgeRoundRectCallout">
            <a:avLst>
              <a:gd name="adj1" fmla="val -99015"/>
              <a:gd name="adj2" fmla="val 347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Lấy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ví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tương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tự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mà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600" dirty="0">
              <a:ea typeface="Calibri"/>
              <a:cs typeface="Times New Roman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4017816" y="231820"/>
            <a:ext cx="7537276" cy="2737662"/>
          </a:xfrm>
          <a:prstGeom prst="wedgeRoundRectCallout">
            <a:avLst>
              <a:gd name="adj1" fmla="val -65283"/>
              <a:gd name="adj2" fmla="val 445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5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thủ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0207"/>
            <a:ext cx="5456349" cy="393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39629" y="2210995"/>
            <a:ext cx="6096000" cy="42165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	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400" dirty="0" smtClean="0">
                <a:solidFill>
                  <a:srgbClr val="000000"/>
                </a:solidFill>
                <a:latin typeface="+mj-lt"/>
              </a:rPr>
              <a:t>Hội Lim là một hội lớn ở tỉnh Bắc Ninh. Hàng năm, cứ như vậy hội Lim lại được mở vào ngày mồng 10 tháng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g</a:t>
            </a:r>
            <a:r>
              <a:rPr lang="vi-VN" sz="2400" dirty="0" smtClean="0">
                <a:solidFill>
                  <a:srgbClr val="000000"/>
                </a:solidFill>
                <a:latin typeface="+mj-lt"/>
              </a:rPr>
              <a:t>iêng. Mọi người đi xem hội rất đông, có tất cả các lứa tuổi: già, trẻ và đặc biệt là có khách nước ngoài. Mọi người ăn mặc rất đẹp, nét mặt ai cũng vui tươi. Ở Lim, hội bắt đầu, mọi người tản ra từng nhóm để chơi những trò họ yêu thích. Hội Lim có rất nhiều trò vui như: đấu vật, đấu cờ, thi kéo co, thi trọi gà,…</a:t>
            </a:r>
            <a:endParaRPr lang="en-US" sz="2400" dirty="0">
              <a:latin typeface="+mj-lt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29" y="2210995"/>
            <a:ext cx="6096000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49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800680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2.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đa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nghĩa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503327"/>
            <a:ext cx="544947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a.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Tìm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hiểu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ví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dụ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03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9308" y="889226"/>
            <a:ext cx="2487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1708" y="1749964"/>
            <a:ext cx="26180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4108" y="2425584"/>
            <a:ext cx="37663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3219718" y="69162"/>
            <a:ext cx="5164428" cy="2686567"/>
          </a:xfrm>
          <a:prstGeom prst="wedgeRoundRectCallout">
            <a:avLst>
              <a:gd name="adj1" fmla="val -79099"/>
              <a:gd name="adj2" fmla="val 3862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702197" y="57641"/>
            <a:ext cx="7031864" cy="3837084"/>
          </a:xfrm>
          <a:prstGeom prst="wedgeRoundRectCallout">
            <a:avLst>
              <a:gd name="adj1" fmla="val -64322"/>
              <a:gd name="adj2" fmla="val 12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cơm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nuôi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”, “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xăng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thiết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”.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này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nhau</a:t>
            </a:r>
            <a:endParaRPr lang="en-US" sz="3200" dirty="0"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69" y="3895183"/>
            <a:ext cx="5164428" cy="296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454" y="3895184"/>
            <a:ext cx="4405546" cy="296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696" y="248408"/>
            <a:ext cx="5682758" cy="232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1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" grpId="0" animBg="1"/>
      <p:bldP spid="3" grpId="1" animBg="1"/>
      <p:bldP spid="4" grpId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503327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b.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Kết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luận</a:t>
            </a: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97733" y="2578043"/>
            <a:ext cx="2369713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đa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871957" y="865153"/>
            <a:ext cx="263033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nghĩa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686322" y="3640997"/>
            <a:ext cx="2815969" cy="13187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liên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.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567446" y="1779553"/>
            <a:ext cx="1648498" cy="10409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567446" y="2820473"/>
            <a:ext cx="1442436" cy="8205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Cloud Callout 16"/>
          <p:cNvSpPr/>
          <p:nvPr/>
        </p:nvSpPr>
        <p:spPr>
          <a:xfrm>
            <a:off x="4517590" y="1779553"/>
            <a:ext cx="3701500" cy="2758388"/>
          </a:xfrm>
          <a:prstGeom prst="cloudCallout">
            <a:avLst>
              <a:gd name="adj1" fmla="val -75791"/>
              <a:gd name="adj2" fmla="val -869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5215944" y="1263796"/>
            <a:ext cx="5265682" cy="3036578"/>
          </a:xfrm>
          <a:prstGeom prst="wedgeRoundRectCallout">
            <a:avLst>
              <a:gd name="adj1" fmla="val -84006"/>
              <a:gd name="adj2" fmla="val 1881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Ví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ngọt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”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ngọt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uống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mật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_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ngọt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êm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tai,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7516"/>
            <a:ext cx="4686321" cy="2651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Tiểu sử ngôi sao âm nhạc - ca sĩ Mỹ Tâm - Ngôi Sao Âm Nhạ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91" y="4157516"/>
            <a:ext cx="4689709" cy="265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85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71616" y="81274"/>
            <a:ext cx="93578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 SÁNH TỪ ĐỒNG ÂM VÀ TỪ ĐA NGHĨA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234791" y="1813034"/>
            <a:ext cx="15766" cy="414324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918393" y="2142154"/>
            <a:ext cx="3244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 ĐỒNG ÂM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29103" y="2173689"/>
            <a:ext cx="3296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 ĐA NGHĨA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18393" y="3409348"/>
            <a:ext cx="282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87681" y="2978461"/>
            <a:ext cx="5904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40079" y="4436531"/>
            <a:ext cx="407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tóc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57209" y="4436531"/>
            <a:ext cx="483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9444" y="727605"/>
            <a:ext cx="1094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9444" y="1421288"/>
            <a:ext cx="2183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98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4" grpId="0"/>
      <p:bldP spid="16" grpId="0"/>
      <p:bldP spid="18" grpId="0"/>
      <p:bldP spid="19" grpId="0"/>
      <p:bldP spid="20" grpId="0"/>
      <p:bldP spid="22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260909" y="2371909"/>
            <a:ext cx="544947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II. LUYỆN TẬP: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7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969806" y="1340580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875763" y="995764"/>
            <a:ext cx="9762186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107583" y="1179120"/>
            <a:ext cx="9530366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2236267" y="2376351"/>
            <a:ext cx="62074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4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CÙNG CHÚ ẾCH CON THAM GIA TRÒ CHƠI “ĐỐ VUI” NÀO!</a:t>
            </a:r>
            <a:endParaRPr lang="zh-CN" altLang="en-US" sz="4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7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13378" y="81274"/>
            <a:ext cx="86743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1: NHÓM CHUYÊN GIA (10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组合 8"/>
          <p:cNvGrpSpPr>
            <a:grpSpLocks/>
          </p:cNvGrpSpPr>
          <p:nvPr/>
        </p:nvGrpSpPr>
        <p:grpSpPr bwMode="auto">
          <a:xfrm>
            <a:off x="4027735" y="2663859"/>
            <a:ext cx="1282759" cy="2295892"/>
            <a:chOff x="6876256" y="2742174"/>
            <a:chExt cx="1513892" cy="2709936"/>
          </a:xfrm>
        </p:grpSpPr>
        <p:sp>
          <p:nvSpPr>
            <p:cNvPr id="15" name="圆角矩形 2"/>
            <p:cNvSpPr/>
            <p:nvPr/>
          </p:nvSpPr>
          <p:spPr>
            <a:xfrm>
              <a:off x="6876256" y="4093288"/>
              <a:ext cx="1512168" cy="1358822"/>
            </a:xfrm>
            <a:prstGeom prst="roundRect">
              <a:avLst>
                <a:gd name="adj" fmla="val 5673"/>
              </a:avLst>
            </a:prstGeom>
            <a:gradFill flip="none" rotWithShape="1">
              <a:gsLst>
                <a:gs pos="42000">
                  <a:srgbClr val="FF7711"/>
                </a:gs>
                <a:gs pos="89000">
                  <a:srgbClr val="FFAA01"/>
                </a:gs>
                <a:gs pos="100000">
                  <a:srgbClr val="FECE02"/>
                </a:gs>
                <a:gs pos="0">
                  <a:srgbClr val="C73E01"/>
                </a:gs>
              </a:gsLst>
              <a:lin ang="66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extrusionH="63500"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6" name="圆角矩形 3"/>
            <p:cNvSpPr/>
            <p:nvPr/>
          </p:nvSpPr>
          <p:spPr>
            <a:xfrm>
              <a:off x="6877980" y="4082395"/>
              <a:ext cx="1512168" cy="1358822"/>
            </a:xfrm>
            <a:prstGeom prst="roundRect">
              <a:avLst>
                <a:gd name="adj" fmla="val 5673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7" name="椭圆 10"/>
            <p:cNvSpPr/>
            <p:nvPr/>
          </p:nvSpPr>
          <p:spPr>
            <a:xfrm>
              <a:off x="6953397" y="2742174"/>
              <a:ext cx="1378895" cy="2189165"/>
            </a:xfrm>
            <a:custGeom>
              <a:avLst/>
              <a:gdLst>
                <a:gd name="connsiteX0" fmla="*/ 564273 w 1405538"/>
                <a:gd name="connsiteY0" fmla="*/ 0 h 2135354"/>
                <a:gd name="connsiteX1" fmla="*/ 823003 w 1405538"/>
                <a:gd name="connsiteY1" fmla="*/ 0 h 2135354"/>
                <a:gd name="connsiteX2" fmla="*/ 1405538 w 1405538"/>
                <a:gd name="connsiteY2" fmla="*/ 1732147 h 2135354"/>
                <a:gd name="connsiteX3" fmla="*/ 1387275 w 1405538"/>
                <a:gd name="connsiteY3" fmla="*/ 1841423 h 2135354"/>
                <a:gd name="connsiteX4" fmla="*/ 1380484 w 1405538"/>
                <a:gd name="connsiteY4" fmla="*/ 1841423 h 2135354"/>
                <a:gd name="connsiteX5" fmla="*/ 1383925 w 1405538"/>
                <a:gd name="connsiteY5" fmla="*/ 1855288 h 2135354"/>
                <a:gd name="connsiteX6" fmla="*/ 694344 w 1405538"/>
                <a:gd name="connsiteY6" fmla="*/ 2135354 h 2135354"/>
                <a:gd name="connsiteX7" fmla="*/ 4763 w 1405538"/>
                <a:gd name="connsiteY7" fmla="*/ 1855288 h 2135354"/>
                <a:gd name="connsiteX8" fmla="*/ 8205 w 1405538"/>
                <a:gd name="connsiteY8" fmla="*/ 1841423 h 2135354"/>
                <a:gd name="connsiteX9" fmla="*/ 0 w 1405538"/>
                <a:gd name="connsiteY9" fmla="*/ 1841423 h 2135354"/>
                <a:gd name="connsiteX10" fmla="*/ 564273 w 1405538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60593 w 1457926"/>
                <a:gd name="connsiteY8" fmla="*/ 1841423 h 2135354"/>
                <a:gd name="connsiteX9" fmla="*/ 0 w 1457926"/>
                <a:gd name="connsiteY9" fmla="*/ 1731886 h 2135354"/>
                <a:gd name="connsiteX10" fmla="*/ 616661 w 1457926"/>
                <a:gd name="connsiteY10" fmla="*/ 0 h 2135354"/>
                <a:gd name="connsiteX0" fmla="*/ 689418 w 1530683"/>
                <a:gd name="connsiteY0" fmla="*/ 0 h 2135354"/>
                <a:gd name="connsiteX1" fmla="*/ 948148 w 1530683"/>
                <a:gd name="connsiteY1" fmla="*/ 0 h 2135354"/>
                <a:gd name="connsiteX2" fmla="*/ 1530683 w 1530683"/>
                <a:gd name="connsiteY2" fmla="*/ 1732147 h 2135354"/>
                <a:gd name="connsiteX3" fmla="*/ 1512420 w 1530683"/>
                <a:gd name="connsiteY3" fmla="*/ 1841423 h 2135354"/>
                <a:gd name="connsiteX4" fmla="*/ 1505629 w 1530683"/>
                <a:gd name="connsiteY4" fmla="*/ 1841423 h 2135354"/>
                <a:gd name="connsiteX5" fmla="*/ 1509070 w 1530683"/>
                <a:gd name="connsiteY5" fmla="*/ 1855288 h 2135354"/>
                <a:gd name="connsiteX6" fmla="*/ 819489 w 1530683"/>
                <a:gd name="connsiteY6" fmla="*/ 2135354 h 2135354"/>
                <a:gd name="connsiteX7" fmla="*/ 129908 w 1530683"/>
                <a:gd name="connsiteY7" fmla="*/ 1855288 h 2135354"/>
                <a:gd name="connsiteX8" fmla="*/ 0 w 1530683"/>
                <a:gd name="connsiteY8" fmla="*/ 1841423 h 2135354"/>
                <a:gd name="connsiteX9" fmla="*/ 72757 w 1530683"/>
                <a:gd name="connsiteY9" fmla="*/ 1731886 h 2135354"/>
                <a:gd name="connsiteX10" fmla="*/ 689418 w 1530683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0 w 1457926"/>
                <a:gd name="connsiteY8" fmla="*/ 1731886 h 2135354"/>
                <a:gd name="connsiteX9" fmla="*/ 616661 w 1457926"/>
                <a:gd name="connsiteY9" fmla="*/ 0 h 2135354"/>
                <a:gd name="connsiteX0" fmla="*/ 559510 w 1400775"/>
                <a:gd name="connsiteY0" fmla="*/ 0 h 2135354"/>
                <a:gd name="connsiteX1" fmla="*/ 818240 w 1400775"/>
                <a:gd name="connsiteY1" fmla="*/ 0 h 2135354"/>
                <a:gd name="connsiteX2" fmla="*/ 1400775 w 1400775"/>
                <a:gd name="connsiteY2" fmla="*/ 1732147 h 2135354"/>
                <a:gd name="connsiteX3" fmla="*/ 1382512 w 1400775"/>
                <a:gd name="connsiteY3" fmla="*/ 1841423 h 2135354"/>
                <a:gd name="connsiteX4" fmla="*/ 1375721 w 1400775"/>
                <a:gd name="connsiteY4" fmla="*/ 1841423 h 2135354"/>
                <a:gd name="connsiteX5" fmla="*/ 1379162 w 1400775"/>
                <a:gd name="connsiteY5" fmla="*/ 1855288 h 2135354"/>
                <a:gd name="connsiteX6" fmla="*/ 689581 w 1400775"/>
                <a:gd name="connsiteY6" fmla="*/ 2135354 h 2135354"/>
                <a:gd name="connsiteX7" fmla="*/ 0 w 1400775"/>
                <a:gd name="connsiteY7" fmla="*/ 1855288 h 2135354"/>
                <a:gd name="connsiteX8" fmla="*/ 559510 w 1400775"/>
                <a:gd name="connsiteY8" fmla="*/ 0 h 2135354"/>
                <a:gd name="connsiteX0" fmla="*/ 559510 w 1382512"/>
                <a:gd name="connsiteY0" fmla="*/ 0 h 2135354"/>
                <a:gd name="connsiteX1" fmla="*/ 818240 w 1382512"/>
                <a:gd name="connsiteY1" fmla="*/ 0 h 2135354"/>
                <a:gd name="connsiteX2" fmla="*/ 1382512 w 1382512"/>
                <a:gd name="connsiteY2" fmla="*/ 1841423 h 2135354"/>
                <a:gd name="connsiteX3" fmla="*/ 1375721 w 1382512"/>
                <a:gd name="connsiteY3" fmla="*/ 1841423 h 2135354"/>
                <a:gd name="connsiteX4" fmla="*/ 1379162 w 1382512"/>
                <a:gd name="connsiteY4" fmla="*/ 1855288 h 2135354"/>
                <a:gd name="connsiteX5" fmla="*/ 689581 w 1382512"/>
                <a:gd name="connsiteY5" fmla="*/ 2135354 h 2135354"/>
                <a:gd name="connsiteX6" fmla="*/ 0 w 1382512"/>
                <a:gd name="connsiteY6" fmla="*/ 1855288 h 2135354"/>
                <a:gd name="connsiteX7" fmla="*/ 559510 w 1382512"/>
                <a:gd name="connsiteY7" fmla="*/ 0 h 2135354"/>
                <a:gd name="connsiteX0" fmla="*/ 559510 w 1392037"/>
                <a:gd name="connsiteY0" fmla="*/ 0 h 2135354"/>
                <a:gd name="connsiteX1" fmla="*/ 818240 w 1392037"/>
                <a:gd name="connsiteY1" fmla="*/ 0 h 2135354"/>
                <a:gd name="connsiteX2" fmla="*/ 1392037 w 1392037"/>
                <a:gd name="connsiteY2" fmla="*/ 1727123 h 2135354"/>
                <a:gd name="connsiteX3" fmla="*/ 1375721 w 1392037"/>
                <a:gd name="connsiteY3" fmla="*/ 1841423 h 2135354"/>
                <a:gd name="connsiteX4" fmla="*/ 1379162 w 1392037"/>
                <a:gd name="connsiteY4" fmla="*/ 1855288 h 2135354"/>
                <a:gd name="connsiteX5" fmla="*/ 689581 w 1392037"/>
                <a:gd name="connsiteY5" fmla="*/ 2135354 h 2135354"/>
                <a:gd name="connsiteX6" fmla="*/ 0 w 1392037"/>
                <a:gd name="connsiteY6" fmla="*/ 1855288 h 2135354"/>
                <a:gd name="connsiteX7" fmla="*/ 559510 w 1392037"/>
                <a:gd name="connsiteY7" fmla="*/ 0 h 2135354"/>
                <a:gd name="connsiteX0" fmla="*/ 559510 w 1379162"/>
                <a:gd name="connsiteY0" fmla="*/ 0 h 2135354"/>
                <a:gd name="connsiteX1" fmla="*/ 818240 w 1379162"/>
                <a:gd name="connsiteY1" fmla="*/ 0 h 2135354"/>
                <a:gd name="connsiteX2" fmla="*/ 1375721 w 1379162"/>
                <a:gd name="connsiteY2" fmla="*/ 1841423 h 2135354"/>
                <a:gd name="connsiteX3" fmla="*/ 1379162 w 1379162"/>
                <a:gd name="connsiteY3" fmla="*/ 1855288 h 2135354"/>
                <a:gd name="connsiteX4" fmla="*/ 689581 w 1379162"/>
                <a:gd name="connsiteY4" fmla="*/ 2135354 h 2135354"/>
                <a:gd name="connsiteX5" fmla="*/ 0 w 1379162"/>
                <a:gd name="connsiteY5" fmla="*/ 1855288 h 2135354"/>
                <a:gd name="connsiteX6" fmla="*/ 559510 w 1379162"/>
                <a:gd name="connsiteY6" fmla="*/ 0 h 2135354"/>
                <a:gd name="connsiteX0" fmla="*/ 559510 w 1379162"/>
                <a:gd name="connsiteY0" fmla="*/ 3 h 2135357"/>
                <a:gd name="connsiteX1" fmla="*/ 818240 w 1379162"/>
                <a:gd name="connsiteY1" fmla="*/ 3 h 2135357"/>
                <a:gd name="connsiteX2" fmla="*/ 1375721 w 1379162"/>
                <a:gd name="connsiteY2" fmla="*/ 1841426 h 2135357"/>
                <a:gd name="connsiteX3" fmla="*/ 1379162 w 1379162"/>
                <a:gd name="connsiteY3" fmla="*/ 1855291 h 2135357"/>
                <a:gd name="connsiteX4" fmla="*/ 689581 w 1379162"/>
                <a:gd name="connsiteY4" fmla="*/ 2135357 h 2135357"/>
                <a:gd name="connsiteX5" fmla="*/ 0 w 1379162"/>
                <a:gd name="connsiteY5" fmla="*/ 1855291 h 2135357"/>
                <a:gd name="connsiteX6" fmla="*/ 559510 w 1379162"/>
                <a:gd name="connsiteY6" fmla="*/ 3 h 2135357"/>
                <a:gd name="connsiteX0" fmla="*/ 559510 w 1379162"/>
                <a:gd name="connsiteY0" fmla="*/ 40216 h 2175570"/>
                <a:gd name="connsiteX1" fmla="*/ 818240 w 1379162"/>
                <a:gd name="connsiteY1" fmla="*/ 40216 h 2175570"/>
                <a:gd name="connsiteX2" fmla="*/ 1375721 w 1379162"/>
                <a:gd name="connsiteY2" fmla="*/ 1881639 h 2175570"/>
                <a:gd name="connsiteX3" fmla="*/ 1379162 w 1379162"/>
                <a:gd name="connsiteY3" fmla="*/ 1895504 h 2175570"/>
                <a:gd name="connsiteX4" fmla="*/ 689581 w 1379162"/>
                <a:gd name="connsiteY4" fmla="*/ 2175570 h 2175570"/>
                <a:gd name="connsiteX5" fmla="*/ 0 w 1379162"/>
                <a:gd name="connsiteY5" fmla="*/ 1895504 h 2175570"/>
                <a:gd name="connsiteX6" fmla="*/ 559510 w 1379162"/>
                <a:gd name="connsiteY6" fmla="*/ 40216 h 2175570"/>
                <a:gd name="connsiteX0" fmla="*/ 559510 w 1379162"/>
                <a:gd name="connsiteY0" fmla="*/ 50079 h 2185433"/>
                <a:gd name="connsiteX1" fmla="*/ 818240 w 1379162"/>
                <a:gd name="connsiteY1" fmla="*/ 50079 h 2185433"/>
                <a:gd name="connsiteX2" fmla="*/ 1375721 w 1379162"/>
                <a:gd name="connsiteY2" fmla="*/ 1891502 h 2185433"/>
                <a:gd name="connsiteX3" fmla="*/ 1379162 w 1379162"/>
                <a:gd name="connsiteY3" fmla="*/ 1905367 h 2185433"/>
                <a:gd name="connsiteX4" fmla="*/ 689581 w 1379162"/>
                <a:gd name="connsiteY4" fmla="*/ 2185433 h 2185433"/>
                <a:gd name="connsiteX5" fmla="*/ 0 w 1379162"/>
                <a:gd name="connsiteY5" fmla="*/ 1905367 h 2185433"/>
                <a:gd name="connsiteX6" fmla="*/ 559510 w 1379162"/>
                <a:gd name="connsiteY6" fmla="*/ 50079 h 2185433"/>
                <a:gd name="connsiteX0" fmla="*/ 559510 w 1379162"/>
                <a:gd name="connsiteY0" fmla="*/ 52984 h 2188338"/>
                <a:gd name="connsiteX1" fmla="*/ 818240 w 1379162"/>
                <a:gd name="connsiteY1" fmla="*/ 52984 h 2188338"/>
                <a:gd name="connsiteX2" fmla="*/ 1375721 w 1379162"/>
                <a:gd name="connsiteY2" fmla="*/ 1894407 h 2188338"/>
                <a:gd name="connsiteX3" fmla="*/ 1379162 w 1379162"/>
                <a:gd name="connsiteY3" fmla="*/ 1908272 h 2188338"/>
                <a:gd name="connsiteX4" fmla="*/ 689581 w 1379162"/>
                <a:gd name="connsiteY4" fmla="*/ 2188338 h 2188338"/>
                <a:gd name="connsiteX5" fmla="*/ 0 w 1379162"/>
                <a:gd name="connsiteY5" fmla="*/ 1908272 h 2188338"/>
                <a:gd name="connsiteX6" fmla="*/ 559510 w 1379162"/>
                <a:gd name="connsiteY6" fmla="*/ 52984 h 2188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9162" h="2188338">
                  <a:moveTo>
                    <a:pt x="559510" y="52984"/>
                  </a:moveTo>
                  <a:cubicBezTo>
                    <a:pt x="593366" y="5359"/>
                    <a:pt x="731997" y="-37503"/>
                    <a:pt x="818240" y="52984"/>
                  </a:cubicBezTo>
                  <a:cubicBezTo>
                    <a:pt x="816162" y="50325"/>
                    <a:pt x="1282234" y="1585192"/>
                    <a:pt x="1375721" y="1894407"/>
                  </a:cubicBezTo>
                  <a:cubicBezTo>
                    <a:pt x="1378870" y="1898789"/>
                    <a:pt x="1379162" y="1903517"/>
                    <a:pt x="1379162" y="1908272"/>
                  </a:cubicBezTo>
                  <a:cubicBezTo>
                    <a:pt x="1379162" y="2062948"/>
                    <a:pt x="1070426" y="2188338"/>
                    <a:pt x="689581" y="2188338"/>
                  </a:cubicBezTo>
                  <a:cubicBezTo>
                    <a:pt x="308736" y="2188338"/>
                    <a:pt x="0" y="2062948"/>
                    <a:pt x="0" y="1908272"/>
                  </a:cubicBezTo>
                  <a:lnTo>
                    <a:pt x="559510" y="52984"/>
                  </a:lnTo>
                  <a:close/>
                </a:path>
              </a:pathLst>
            </a:custGeom>
            <a:gradFill flip="none" rotWithShape="1">
              <a:gsLst>
                <a:gs pos="70000">
                  <a:srgbClr val="FF810E"/>
                </a:gs>
                <a:gs pos="31000">
                  <a:srgbClr val="FF7711"/>
                </a:gs>
                <a:gs pos="53000">
                  <a:srgbClr val="FFB001"/>
                </a:gs>
                <a:gs pos="89000">
                  <a:srgbClr val="D74E05"/>
                </a:gs>
                <a:gs pos="0">
                  <a:srgbClr val="C73E01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8" name="椭圆 10"/>
            <p:cNvSpPr/>
            <p:nvPr/>
          </p:nvSpPr>
          <p:spPr>
            <a:xfrm>
              <a:off x="7264372" y="3236425"/>
              <a:ext cx="759356" cy="429154"/>
            </a:xfrm>
            <a:custGeom>
              <a:avLst/>
              <a:gdLst/>
              <a:ahLst/>
              <a:cxnLst/>
              <a:rect l="l" t="t" r="r" b="b"/>
              <a:pathLst>
                <a:path w="590834" h="334594">
                  <a:moveTo>
                    <a:pt x="86928" y="0"/>
                  </a:moveTo>
                  <a:cubicBezTo>
                    <a:pt x="160265" y="23782"/>
                    <a:pt x="240109" y="35684"/>
                    <a:pt x="323402" y="35684"/>
                  </a:cubicBezTo>
                  <a:cubicBezTo>
                    <a:pt x="387332" y="35684"/>
                    <a:pt x="449230" y="28672"/>
                    <a:pt x="507434" y="13120"/>
                  </a:cubicBezTo>
                  <a:cubicBezTo>
                    <a:pt x="531772" y="93575"/>
                    <a:pt x="560176" y="187373"/>
                    <a:pt x="590834" y="288543"/>
                  </a:cubicBezTo>
                  <a:cubicBezTo>
                    <a:pt x="499769" y="318822"/>
                    <a:pt x="400175" y="334594"/>
                    <a:pt x="296010" y="334594"/>
                  </a:cubicBezTo>
                  <a:cubicBezTo>
                    <a:pt x="191403" y="334594"/>
                    <a:pt x="91406" y="318688"/>
                    <a:pt x="0" y="288246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9" name="椭圆 10"/>
            <p:cNvSpPr/>
            <p:nvPr/>
          </p:nvSpPr>
          <p:spPr>
            <a:xfrm>
              <a:off x="7054645" y="3976593"/>
              <a:ext cx="1181221" cy="417099"/>
            </a:xfrm>
            <a:custGeom>
              <a:avLst/>
              <a:gdLst/>
              <a:ahLst/>
              <a:cxnLst/>
              <a:rect l="l" t="t" r="r" b="b"/>
              <a:pathLst>
                <a:path w="1082218" h="392352">
                  <a:moveTo>
                    <a:pt x="92746" y="0"/>
                  </a:moveTo>
                  <a:cubicBezTo>
                    <a:pt x="229132" y="56158"/>
                    <a:pt x="381210" y="86960"/>
                    <a:pt x="541436" y="86960"/>
                  </a:cubicBezTo>
                  <a:cubicBezTo>
                    <a:pt x="701493" y="86960"/>
                    <a:pt x="853418" y="56223"/>
                    <a:pt x="989694" y="184"/>
                  </a:cubicBezTo>
                  <a:cubicBezTo>
                    <a:pt x="1021621" y="105469"/>
                    <a:pt x="1052999" y="208935"/>
                    <a:pt x="1082218" y="305289"/>
                  </a:cubicBezTo>
                  <a:cubicBezTo>
                    <a:pt x="917102" y="361516"/>
                    <a:pt x="732512" y="392352"/>
                    <a:pt x="537839" y="392352"/>
                  </a:cubicBezTo>
                  <a:cubicBezTo>
                    <a:pt x="345739" y="392352"/>
                    <a:pt x="163457" y="362325"/>
                    <a:pt x="0" y="307539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6" name="组合 14"/>
          <p:cNvGrpSpPr>
            <a:grpSpLocks/>
          </p:cNvGrpSpPr>
          <p:nvPr/>
        </p:nvGrpSpPr>
        <p:grpSpPr bwMode="auto">
          <a:xfrm>
            <a:off x="7632940" y="2648774"/>
            <a:ext cx="1282759" cy="2295892"/>
            <a:chOff x="6876256" y="2742174"/>
            <a:chExt cx="1513892" cy="2709936"/>
          </a:xfrm>
        </p:grpSpPr>
        <p:sp>
          <p:nvSpPr>
            <p:cNvPr id="27" name="圆角矩形 8"/>
            <p:cNvSpPr/>
            <p:nvPr/>
          </p:nvSpPr>
          <p:spPr>
            <a:xfrm>
              <a:off x="6876256" y="4093288"/>
              <a:ext cx="1512168" cy="1358822"/>
            </a:xfrm>
            <a:prstGeom prst="roundRect">
              <a:avLst>
                <a:gd name="adj" fmla="val 5673"/>
              </a:avLst>
            </a:prstGeom>
            <a:gradFill flip="none" rotWithShape="1">
              <a:gsLst>
                <a:gs pos="42000">
                  <a:srgbClr val="FF7711"/>
                </a:gs>
                <a:gs pos="89000">
                  <a:srgbClr val="FFAA01"/>
                </a:gs>
                <a:gs pos="100000">
                  <a:srgbClr val="FECE02"/>
                </a:gs>
                <a:gs pos="0">
                  <a:srgbClr val="C73E01"/>
                </a:gs>
              </a:gsLst>
              <a:lin ang="66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extrusionH="63500"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9" name="圆角矩形 9"/>
            <p:cNvSpPr/>
            <p:nvPr/>
          </p:nvSpPr>
          <p:spPr>
            <a:xfrm>
              <a:off x="6877980" y="4082395"/>
              <a:ext cx="1512168" cy="1358822"/>
            </a:xfrm>
            <a:prstGeom prst="roundRect">
              <a:avLst>
                <a:gd name="adj" fmla="val 5673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" name="椭圆 10"/>
            <p:cNvSpPr/>
            <p:nvPr/>
          </p:nvSpPr>
          <p:spPr>
            <a:xfrm>
              <a:off x="6953397" y="2742174"/>
              <a:ext cx="1378895" cy="2189165"/>
            </a:xfrm>
            <a:custGeom>
              <a:avLst/>
              <a:gdLst>
                <a:gd name="connsiteX0" fmla="*/ 564273 w 1405538"/>
                <a:gd name="connsiteY0" fmla="*/ 0 h 2135354"/>
                <a:gd name="connsiteX1" fmla="*/ 823003 w 1405538"/>
                <a:gd name="connsiteY1" fmla="*/ 0 h 2135354"/>
                <a:gd name="connsiteX2" fmla="*/ 1405538 w 1405538"/>
                <a:gd name="connsiteY2" fmla="*/ 1732147 h 2135354"/>
                <a:gd name="connsiteX3" fmla="*/ 1387275 w 1405538"/>
                <a:gd name="connsiteY3" fmla="*/ 1841423 h 2135354"/>
                <a:gd name="connsiteX4" fmla="*/ 1380484 w 1405538"/>
                <a:gd name="connsiteY4" fmla="*/ 1841423 h 2135354"/>
                <a:gd name="connsiteX5" fmla="*/ 1383925 w 1405538"/>
                <a:gd name="connsiteY5" fmla="*/ 1855288 h 2135354"/>
                <a:gd name="connsiteX6" fmla="*/ 694344 w 1405538"/>
                <a:gd name="connsiteY6" fmla="*/ 2135354 h 2135354"/>
                <a:gd name="connsiteX7" fmla="*/ 4763 w 1405538"/>
                <a:gd name="connsiteY7" fmla="*/ 1855288 h 2135354"/>
                <a:gd name="connsiteX8" fmla="*/ 8205 w 1405538"/>
                <a:gd name="connsiteY8" fmla="*/ 1841423 h 2135354"/>
                <a:gd name="connsiteX9" fmla="*/ 0 w 1405538"/>
                <a:gd name="connsiteY9" fmla="*/ 1841423 h 2135354"/>
                <a:gd name="connsiteX10" fmla="*/ 564273 w 1405538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60593 w 1457926"/>
                <a:gd name="connsiteY8" fmla="*/ 1841423 h 2135354"/>
                <a:gd name="connsiteX9" fmla="*/ 0 w 1457926"/>
                <a:gd name="connsiteY9" fmla="*/ 1731886 h 2135354"/>
                <a:gd name="connsiteX10" fmla="*/ 616661 w 1457926"/>
                <a:gd name="connsiteY10" fmla="*/ 0 h 2135354"/>
                <a:gd name="connsiteX0" fmla="*/ 689418 w 1530683"/>
                <a:gd name="connsiteY0" fmla="*/ 0 h 2135354"/>
                <a:gd name="connsiteX1" fmla="*/ 948148 w 1530683"/>
                <a:gd name="connsiteY1" fmla="*/ 0 h 2135354"/>
                <a:gd name="connsiteX2" fmla="*/ 1530683 w 1530683"/>
                <a:gd name="connsiteY2" fmla="*/ 1732147 h 2135354"/>
                <a:gd name="connsiteX3" fmla="*/ 1512420 w 1530683"/>
                <a:gd name="connsiteY3" fmla="*/ 1841423 h 2135354"/>
                <a:gd name="connsiteX4" fmla="*/ 1505629 w 1530683"/>
                <a:gd name="connsiteY4" fmla="*/ 1841423 h 2135354"/>
                <a:gd name="connsiteX5" fmla="*/ 1509070 w 1530683"/>
                <a:gd name="connsiteY5" fmla="*/ 1855288 h 2135354"/>
                <a:gd name="connsiteX6" fmla="*/ 819489 w 1530683"/>
                <a:gd name="connsiteY6" fmla="*/ 2135354 h 2135354"/>
                <a:gd name="connsiteX7" fmla="*/ 129908 w 1530683"/>
                <a:gd name="connsiteY7" fmla="*/ 1855288 h 2135354"/>
                <a:gd name="connsiteX8" fmla="*/ 0 w 1530683"/>
                <a:gd name="connsiteY8" fmla="*/ 1841423 h 2135354"/>
                <a:gd name="connsiteX9" fmla="*/ 72757 w 1530683"/>
                <a:gd name="connsiteY9" fmla="*/ 1731886 h 2135354"/>
                <a:gd name="connsiteX10" fmla="*/ 689418 w 1530683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0 w 1457926"/>
                <a:gd name="connsiteY8" fmla="*/ 1731886 h 2135354"/>
                <a:gd name="connsiteX9" fmla="*/ 616661 w 1457926"/>
                <a:gd name="connsiteY9" fmla="*/ 0 h 2135354"/>
                <a:gd name="connsiteX0" fmla="*/ 559510 w 1400775"/>
                <a:gd name="connsiteY0" fmla="*/ 0 h 2135354"/>
                <a:gd name="connsiteX1" fmla="*/ 818240 w 1400775"/>
                <a:gd name="connsiteY1" fmla="*/ 0 h 2135354"/>
                <a:gd name="connsiteX2" fmla="*/ 1400775 w 1400775"/>
                <a:gd name="connsiteY2" fmla="*/ 1732147 h 2135354"/>
                <a:gd name="connsiteX3" fmla="*/ 1382512 w 1400775"/>
                <a:gd name="connsiteY3" fmla="*/ 1841423 h 2135354"/>
                <a:gd name="connsiteX4" fmla="*/ 1375721 w 1400775"/>
                <a:gd name="connsiteY4" fmla="*/ 1841423 h 2135354"/>
                <a:gd name="connsiteX5" fmla="*/ 1379162 w 1400775"/>
                <a:gd name="connsiteY5" fmla="*/ 1855288 h 2135354"/>
                <a:gd name="connsiteX6" fmla="*/ 689581 w 1400775"/>
                <a:gd name="connsiteY6" fmla="*/ 2135354 h 2135354"/>
                <a:gd name="connsiteX7" fmla="*/ 0 w 1400775"/>
                <a:gd name="connsiteY7" fmla="*/ 1855288 h 2135354"/>
                <a:gd name="connsiteX8" fmla="*/ 559510 w 1400775"/>
                <a:gd name="connsiteY8" fmla="*/ 0 h 2135354"/>
                <a:gd name="connsiteX0" fmla="*/ 559510 w 1382512"/>
                <a:gd name="connsiteY0" fmla="*/ 0 h 2135354"/>
                <a:gd name="connsiteX1" fmla="*/ 818240 w 1382512"/>
                <a:gd name="connsiteY1" fmla="*/ 0 h 2135354"/>
                <a:gd name="connsiteX2" fmla="*/ 1382512 w 1382512"/>
                <a:gd name="connsiteY2" fmla="*/ 1841423 h 2135354"/>
                <a:gd name="connsiteX3" fmla="*/ 1375721 w 1382512"/>
                <a:gd name="connsiteY3" fmla="*/ 1841423 h 2135354"/>
                <a:gd name="connsiteX4" fmla="*/ 1379162 w 1382512"/>
                <a:gd name="connsiteY4" fmla="*/ 1855288 h 2135354"/>
                <a:gd name="connsiteX5" fmla="*/ 689581 w 1382512"/>
                <a:gd name="connsiteY5" fmla="*/ 2135354 h 2135354"/>
                <a:gd name="connsiteX6" fmla="*/ 0 w 1382512"/>
                <a:gd name="connsiteY6" fmla="*/ 1855288 h 2135354"/>
                <a:gd name="connsiteX7" fmla="*/ 559510 w 1382512"/>
                <a:gd name="connsiteY7" fmla="*/ 0 h 2135354"/>
                <a:gd name="connsiteX0" fmla="*/ 559510 w 1392037"/>
                <a:gd name="connsiteY0" fmla="*/ 0 h 2135354"/>
                <a:gd name="connsiteX1" fmla="*/ 818240 w 1392037"/>
                <a:gd name="connsiteY1" fmla="*/ 0 h 2135354"/>
                <a:gd name="connsiteX2" fmla="*/ 1392037 w 1392037"/>
                <a:gd name="connsiteY2" fmla="*/ 1727123 h 2135354"/>
                <a:gd name="connsiteX3" fmla="*/ 1375721 w 1392037"/>
                <a:gd name="connsiteY3" fmla="*/ 1841423 h 2135354"/>
                <a:gd name="connsiteX4" fmla="*/ 1379162 w 1392037"/>
                <a:gd name="connsiteY4" fmla="*/ 1855288 h 2135354"/>
                <a:gd name="connsiteX5" fmla="*/ 689581 w 1392037"/>
                <a:gd name="connsiteY5" fmla="*/ 2135354 h 2135354"/>
                <a:gd name="connsiteX6" fmla="*/ 0 w 1392037"/>
                <a:gd name="connsiteY6" fmla="*/ 1855288 h 2135354"/>
                <a:gd name="connsiteX7" fmla="*/ 559510 w 1392037"/>
                <a:gd name="connsiteY7" fmla="*/ 0 h 2135354"/>
                <a:gd name="connsiteX0" fmla="*/ 559510 w 1379162"/>
                <a:gd name="connsiteY0" fmla="*/ 0 h 2135354"/>
                <a:gd name="connsiteX1" fmla="*/ 818240 w 1379162"/>
                <a:gd name="connsiteY1" fmla="*/ 0 h 2135354"/>
                <a:gd name="connsiteX2" fmla="*/ 1375721 w 1379162"/>
                <a:gd name="connsiteY2" fmla="*/ 1841423 h 2135354"/>
                <a:gd name="connsiteX3" fmla="*/ 1379162 w 1379162"/>
                <a:gd name="connsiteY3" fmla="*/ 1855288 h 2135354"/>
                <a:gd name="connsiteX4" fmla="*/ 689581 w 1379162"/>
                <a:gd name="connsiteY4" fmla="*/ 2135354 h 2135354"/>
                <a:gd name="connsiteX5" fmla="*/ 0 w 1379162"/>
                <a:gd name="connsiteY5" fmla="*/ 1855288 h 2135354"/>
                <a:gd name="connsiteX6" fmla="*/ 559510 w 1379162"/>
                <a:gd name="connsiteY6" fmla="*/ 0 h 2135354"/>
                <a:gd name="connsiteX0" fmla="*/ 559510 w 1379162"/>
                <a:gd name="connsiteY0" fmla="*/ 3 h 2135357"/>
                <a:gd name="connsiteX1" fmla="*/ 818240 w 1379162"/>
                <a:gd name="connsiteY1" fmla="*/ 3 h 2135357"/>
                <a:gd name="connsiteX2" fmla="*/ 1375721 w 1379162"/>
                <a:gd name="connsiteY2" fmla="*/ 1841426 h 2135357"/>
                <a:gd name="connsiteX3" fmla="*/ 1379162 w 1379162"/>
                <a:gd name="connsiteY3" fmla="*/ 1855291 h 2135357"/>
                <a:gd name="connsiteX4" fmla="*/ 689581 w 1379162"/>
                <a:gd name="connsiteY4" fmla="*/ 2135357 h 2135357"/>
                <a:gd name="connsiteX5" fmla="*/ 0 w 1379162"/>
                <a:gd name="connsiteY5" fmla="*/ 1855291 h 2135357"/>
                <a:gd name="connsiteX6" fmla="*/ 559510 w 1379162"/>
                <a:gd name="connsiteY6" fmla="*/ 3 h 2135357"/>
                <a:gd name="connsiteX0" fmla="*/ 559510 w 1379162"/>
                <a:gd name="connsiteY0" fmla="*/ 40216 h 2175570"/>
                <a:gd name="connsiteX1" fmla="*/ 818240 w 1379162"/>
                <a:gd name="connsiteY1" fmla="*/ 40216 h 2175570"/>
                <a:gd name="connsiteX2" fmla="*/ 1375721 w 1379162"/>
                <a:gd name="connsiteY2" fmla="*/ 1881639 h 2175570"/>
                <a:gd name="connsiteX3" fmla="*/ 1379162 w 1379162"/>
                <a:gd name="connsiteY3" fmla="*/ 1895504 h 2175570"/>
                <a:gd name="connsiteX4" fmla="*/ 689581 w 1379162"/>
                <a:gd name="connsiteY4" fmla="*/ 2175570 h 2175570"/>
                <a:gd name="connsiteX5" fmla="*/ 0 w 1379162"/>
                <a:gd name="connsiteY5" fmla="*/ 1895504 h 2175570"/>
                <a:gd name="connsiteX6" fmla="*/ 559510 w 1379162"/>
                <a:gd name="connsiteY6" fmla="*/ 40216 h 2175570"/>
                <a:gd name="connsiteX0" fmla="*/ 559510 w 1379162"/>
                <a:gd name="connsiteY0" fmla="*/ 50079 h 2185433"/>
                <a:gd name="connsiteX1" fmla="*/ 818240 w 1379162"/>
                <a:gd name="connsiteY1" fmla="*/ 50079 h 2185433"/>
                <a:gd name="connsiteX2" fmla="*/ 1375721 w 1379162"/>
                <a:gd name="connsiteY2" fmla="*/ 1891502 h 2185433"/>
                <a:gd name="connsiteX3" fmla="*/ 1379162 w 1379162"/>
                <a:gd name="connsiteY3" fmla="*/ 1905367 h 2185433"/>
                <a:gd name="connsiteX4" fmla="*/ 689581 w 1379162"/>
                <a:gd name="connsiteY4" fmla="*/ 2185433 h 2185433"/>
                <a:gd name="connsiteX5" fmla="*/ 0 w 1379162"/>
                <a:gd name="connsiteY5" fmla="*/ 1905367 h 2185433"/>
                <a:gd name="connsiteX6" fmla="*/ 559510 w 1379162"/>
                <a:gd name="connsiteY6" fmla="*/ 50079 h 2185433"/>
                <a:gd name="connsiteX0" fmla="*/ 559510 w 1379162"/>
                <a:gd name="connsiteY0" fmla="*/ 52984 h 2188338"/>
                <a:gd name="connsiteX1" fmla="*/ 818240 w 1379162"/>
                <a:gd name="connsiteY1" fmla="*/ 52984 h 2188338"/>
                <a:gd name="connsiteX2" fmla="*/ 1375721 w 1379162"/>
                <a:gd name="connsiteY2" fmla="*/ 1894407 h 2188338"/>
                <a:gd name="connsiteX3" fmla="*/ 1379162 w 1379162"/>
                <a:gd name="connsiteY3" fmla="*/ 1908272 h 2188338"/>
                <a:gd name="connsiteX4" fmla="*/ 689581 w 1379162"/>
                <a:gd name="connsiteY4" fmla="*/ 2188338 h 2188338"/>
                <a:gd name="connsiteX5" fmla="*/ 0 w 1379162"/>
                <a:gd name="connsiteY5" fmla="*/ 1908272 h 2188338"/>
                <a:gd name="connsiteX6" fmla="*/ 559510 w 1379162"/>
                <a:gd name="connsiteY6" fmla="*/ 52984 h 2188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9162" h="2188338">
                  <a:moveTo>
                    <a:pt x="559510" y="52984"/>
                  </a:moveTo>
                  <a:cubicBezTo>
                    <a:pt x="593366" y="5359"/>
                    <a:pt x="731997" y="-37503"/>
                    <a:pt x="818240" y="52984"/>
                  </a:cubicBezTo>
                  <a:cubicBezTo>
                    <a:pt x="816162" y="50325"/>
                    <a:pt x="1282234" y="1585192"/>
                    <a:pt x="1375721" y="1894407"/>
                  </a:cubicBezTo>
                  <a:cubicBezTo>
                    <a:pt x="1378870" y="1898789"/>
                    <a:pt x="1379162" y="1903517"/>
                    <a:pt x="1379162" y="1908272"/>
                  </a:cubicBezTo>
                  <a:cubicBezTo>
                    <a:pt x="1379162" y="2062948"/>
                    <a:pt x="1070426" y="2188338"/>
                    <a:pt x="689581" y="2188338"/>
                  </a:cubicBezTo>
                  <a:cubicBezTo>
                    <a:pt x="308736" y="2188338"/>
                    <a:pt x="0" y="2062948"/>
                    <a:pt x="0" y="1908272"/>
                  </a:cubicBezTo>
                  <a:lnTo>
                    <a:pt x="559510" y="52984"/>
                  </a:lnTo>
                  <a:close/>
                </a:path>
              </a:pathLst>
            </a:custGeom>
            <a:gradFill flip="none" rotWithShape="1">
              <a:gsLst>
                <a:gs pos="70000">
                  <a:srgbClr val="FF810E"/>
                </a:gs>
                <a:gs pos="31000">
                  <a:srgbClr val="FF7711"/>
                </a:gs>
                <a:gs pos="53000">
                  <a:srgbClr val="FFB001"/>
                </a:gs>
                <a:gs pos="89000">
                  <a:srgbClr val="D74E05"/>
                </a:gs>
                <a:gs pos="0">
                  <a:srgbClr val="C73E01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1" name="椭圆 10"/>
            <p:cNvSpPr/>
            <p:nvPr/>
          </p:nvSpPr>
          <p:spPr>
            <a:xfrm>
              <a:off x="7264371" y="3236425"/>
              <a:ext cx="759357" cy="429154"/>
            </a:xfrm>
            <a:custGeom>
              <a:avLst/>
              <a:gdLst/>
              <a:ahLst/>
              <a:cxnLst/>
              <a:rect l="l" t="t" r="r" b="b"/>
              <a:pathLst>
                <a:path w="590834" h="334594">
                  <a:moveTo>
                    <a:pt x="86928" y="0"/>
                  </a:moveTo>
                  <a:cubicBezTo>
                    <a:pt x="160265" y="23782"/>
                    <a:pt x="240109" y="35684"/>
                    <a:pt x="323402" y="35684"/>
                  </a:cubicBezTo>
                  <a:cubicBezTo>
                    <a:pt x="387332" y="35684"/>
                    <a:pt x="449230" y="28672"/>
                    <a:pt x="507434" y="13120"/>
                  </a:cubicBezTo>
                  <a:cubicBezTo>
                    <a:pt x="531772" y="93575"/>
                    <a:pt x="560176" y="187373"/>
                    <a:pt x="590834" y="288543"/>
                  </a:cubicBezTo>
                  <a:cubicBezTo>
                    <a:pt x="499769" y="318822"/>
                    <a:pt x="400175" y="334594"/>
                    <a:pt x="296010" y="334594"/>
                  </a:cubicBezTo>
                  <a:cubicBezTo>
                    <a:pt x="191403" y="334594"/>
                    <a:pt x="91406" y="318688"/>
                    <a:pt x="0" y="288246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2" name="椭圆 10"/>
            <p:cNvSpPr/>
            <p:nvPr/>
          </p:nvSpPr>
          <p:spPr>
            <a:xfrm>
              <a:off x="7054645" y="3976593"/>
              <a:ext cx="1181221" cy="417099"/>
            </a:xfrm>
            <a:custGeom>
              <a:avLst/>
              <a:gdLst/>
              <a:ahLst/>
              <a:cxnLst/>
              <a:rect l="l" t="t" r="r" b="b"/>
              <a:pathLst>
                <a:path w="1082218" h="392352">
                  <a:moveTo>
                    <a:pt x="92746" y="0"/>
                  </a:moveTo>
                  <a:cubicBezTo>
                    <a:pt x="229132" y="56158"/>
                    <a:pt x="381210" y="86960"/>
                    <a:pt x="541436" y="86960"/>
                  </a:cubicBezTo>
                  <a:cubicBezTo>
                    <a:pt x="701493" y="86960"/>
                    <a:pt x="853418" y="56223"/>
                    <a:pt x="989694" y="184"/>
                  </a:cubicBezTo>
                  <a:cubicBezTo>
                    <a:pt x="1021621" y="105469"/>
                    <a:pt x="1052999" y="208935"/>
                    <a:pt x="1082218" y="305289"/>
                  </a:cubicBezTo>
                  <a:cubicBezTo>
                    <a:pt x="917102" y="361516"/>
                    <a:pt x="732512" y="392352"/>
                    <a:pt x="537839" y="392352"/>
                  </a:cubicBezTo>
                  <a:cubicBezTo>
                    <a:pt x="345739" y="392352"/>
                    <a:pt x="163457" y="362325"/>
                    <a:pt x="0" y="307539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cxnSp>
        <p:nvCxnSpPr>
          <p:cNvPr id="39" name="直接连接符 33"/>
          <p:cNvCxnSpPr/>
          <p:nvPr/>
        </p:nvCxnSpPr>
        <p:spPr>
          <a:xfrm>
            <a:off x="2422243" y="2544941"/>
            <a:ext cx="0" cy="737381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ysDash"/>
            <a:miter lim="800000"/>
          </a:ln>
          <a:effectLst/>
        </p:spPr>
      </p:cxnSp>
      <p:cxnSp>
        <p:nvCxnSpPr>
          <p:cNvPr id="40" name="直接连接符 32"/>
          <p:cNvCxnSpPr/>
          <p:nvPr/>
        </p:nvCxnSpPr>
        <p:spPr>
          <a:xfrm>
            <a:off x="4679328" y="1788837"/>
            <a:ext cx="0" cy="859937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ysDash"/>
            <a:miter lim="800000"/>
          </a:ln>
          <a:effectLst/>
        </p:spPr>
      </p:cxnSp>
      <p:cxnSp>
        <p:nvCxnSpPr>
          <p:cNvPr id="41" name="直接连接符 32"/>
          <p:cNvCxnSpPr/>
          <p:nvPr/>
        </p:nvCxnSpPr>
        <p:spPr>
          <a:xfrm>
            <a:off x="6584372" y="2768964"/>
            <a:ext cx="0" cy="859937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ysDash"/>
            <a:miter lim="800000"/>
          </a:ln>
          <a:effectLst/>
        </p:spPr>
      </p:cxnSp>
      <p:cxnSp>
        <p:nvCxnSpPr>
          <p:cNvPr id="42" name="直接连接符 32"/>
          <p:cNvCxnSpPr/>
          <p:nvPr/>
        </p:nvCxnSpPr>
        <p:spPr>
          <a:xfrm>
            <a:off x="8273589" y="1812081"/>
            <a:ext cx="0" cy="859937"/>
          </a:xfrm>
          <a:prstGeom prst="line">
            <a:avLst/>
          </a:prstGeom>
          <a:noFill/>
          <a:ln w="635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ysDash"/>
            <a:miter lim="800000"/>
          </a:ln>
          <a:effectLst/>
        </p:spPr>
      </p:cxnSp>
      <p:sp>
        <p:nvSpPr>
          <p:cNvPr id="43" name="任意多边形 13"/>
          <p:cNvSpPr/>
          <p:nvPr/>
        </p:nvSpPr>
        <p:spPr>
          <a:xfrm>
            <a:off x="1384599" y="4345363"/>
            <a:ext cx="9796351" cy="878321"/>
          </a:xfrm>
          <a:custGeom>
            <a:avLst/>
            <a:gdLst>
              <a:gd name="connsiteX0" fmla="*/ 0 w 8064500"/>
              <a:gd name="connsiteY0" fmla="*/ 685800 h 774700"/>
              <a:gd name="connsiteX1" fmla="*/ 1549400 w 8064500"/>
              <a:gd name="connsiteY1" fmla="*/ 12700 h 774700"/>
              <a:gd name="connsiteX2" fmla="*/ 2857500 w 8064500"/>
              <a:gd name="connsiteY2" fmla="*/ 596900 h 774700"/>
              <a:gd name="connsiteX3" fmla="*/ 4140200 w 8064500"/>
              <a:gd name="connsiteY3" fmla="*/ 12700 h 774700"/>
              <a:gd name="connsiteX4" fmla="*/ 5613400 w 8064500"/>
              <a:gd name="connsiteY4" fmla="*/ 774700 h 774700"/>
              <a:gd name="connsiteX5" fmla="*/ 6908800 w 8064500"/>
              <a:gd name="connsiteY5" fmla="*/ 0 h 774700"/>
              <a:gd name="connsiteX6" fmla="*/ 8064500 w 8064500"/>
              <a:gd name="connsiteY6" fmla="*/ 508000 h 774700"/>
              <a:gd name="connsiteX0" fmla="*/ 0 w 8064500"/>
              <a:gd name="connsiteY0" fmla="*/ 685800 h 774700"/>
              <a:gd name="connsiteX1" fmla="*/ 1549400 w 8064500"/>
              <a:gd name="connsiteY1" fmla="*/ 12700 h 774700"/>
              <a:gd name="connsiteX2" fmla="*/ 2857500 w 8064500"/>
              <a:gd name="connsiteY2" fmla="*/ 596900 h 774700"/>
              <a:gd name="connsiteX3" fmla="*/ 4140200 w 8064500"/>
              <a:gd name="connsiteY3" fmla="*/ 12700 h 774700"/>
              <a:gd name="connsiteX4" fmla="*/ 5613400 w 8064500"/>
              <a:gd name="connsiteY4" fmla="*/ 774700 h 774700"/>
              <a:gd name="connsiteX5" fmla="*/ 6908800 w 8064500"/>
              <a:gd name="connsiteY5" fmla="*/ 0 h 774700"/>
              <a:gd name="connsiteX6" fmla="*/ 8064500 w 8064500"/>
              <a:gd name="connsiteY6" fmla="*/ 508000 h 774700"/>
              <a:gd name="connsiteX0" fmla="*/ 0 w 8064500"/>
              <a:gd name="connsiteY0" fmla="*/ 685800 h 774700"/>
              <a:gd name="connsiteX1" fmla="*/ 1549400 w 8064500"/>
              <a:gd name="connsiteY1" fmla="*/ 12700 h 774700"/>
              <a:gd name="connsiteX2" fmla="*/ 2857500 w 8064500"/>
              <a:gd name="connsiteY2" fmla="*/ 596900 h 774700"/>
              <a:gd name="connsiteX3" fmla="*/ 4140200 w 8064500"/>
              <a:gd name="connsiteY3" fmla="*/ 12700 h 774700"/>
              <a:gd name="connsiteX4" fmla="*/ 5613400 w 8064500"/>
              <a:gd name="connsiteY4" fmla="*/ 774700 h 774700"/>
              <a:gd name="connsiteX5" fmla="*/ 6908800 w 8064500"/>
              <a:gd name="connsiteY5" fmla="*/ 0 h 774700"/>
              <a:gd name="connsiteX6" fmla="*/ 8064500 w 8064500"/>
              <a:gd name="connsiteY6" fmla="*/ 508000 h 774700"/>
              <a:gd name="connsiteX0" fmla="*/ 0 w 8064500"/>
              <a:gd name="connsiteY0" fmla="*/ 685800 h 774700"/>
              <a:gd name="connsiteX1" fmla="*/ 1549400 w 8064500"/>
              <a:gd name="connsiteY1" fmla="*/ 12700 h 774700"/>
              <a:gd name="connsiteX2" fmla="*/ 2857500 w 8064500"/>
              <a:gd name="connsiteY2" fmla="*/ 596900 h 774700"/>
              <a:gd name="connsiteX3" fmla="*/ 4140200 w 8064500"/>
              <a:gd name="connsiteY3" fmla="*/ 12700 h 774700"/>
              <a:gd name="connsiteX4" fmla="*/ 5613400 w 8064500"/>
              <a:gd name="connsiteY4" fmla="*/ 774700 h 774700"/>
              <a:gd name="connsiteX5" fmla="*/ 6908800 w 8064500"/>
              <a:gd name="connsiteY5" fmla="*/ 0 h 774700"/>
              <a:gd name="connsiteX6" fmla="*/ 8064500 w 8064500"/>
              <a:gd name="connsiteY6" fmla="*/ 508000 h 774700"/>
              <a:gd name="connsiteX0" fmla="*/ 0 w 8064500"/>
              <a:gd name="connsiteY0" fmla="*/ 685800 h 774700"/>
              <a:gd name="connsiteX1" fmla="*/ 1549400 w 8064500"/>
              <a:gd name="connsiteY1" fmla="*/ 12700 h 774700"/>
              <a:gd name="connsiteX2" fmla="*/ 2857500 w 8064500"/>
              <a:gd name="connsiteY2" fmla="*/ 596900 h 774700"/>
              <a:gd name="connsiteX3" fmla="*/ 4140200 w 8064500"/>
              <a:gd name="connsiteY3" fmla="*/ 12700 h 774700"/>
              <a:gd name="connsiteX4" fmla="*/ 5613400 w 8064500"/>
              <a:gd name="connsiteY4" fmla="*/ 774700 h 774700"/>
              <a:gd name="connsiteX5" fmla="*/ 6908800 w 8064500"/>
              <a:gd name="connsiteY5" fmla="*/ 0 h 774700"/>
              <a:gd name="connsiteX6" fmla="*/ 8064500 w 8064500"/>
              <a:gd name="connsiteY6" fmla="*/ 508000 h 774700"/>
              <a:gd name="connsiteX0" fmla="*/ 0 w 8064500"/>
              <a:gd name="connsiteY0" fmla="*/ 687223 h 776123"/>
              <a:gd name="connsiteX1" fmla="*/ 1549400 w 8064500"/>
              <a:gd name="connsiteY1" fmla="*/ 14123 h 776123"/>
              <a:gd name="connsiteX2" fmla="*/ 2857500 w 8064500"/>
              <a:gd name="connsiteY2" fmla="*/ 598323 h 776123"/>
              <a:gd name="connsiteX3" fmla="*/ 4140200 w 8064500"/>
              <a:gd name="connsiteY3" fmla="*/ 14123 h 776123"/>
              <a:gd name="connsiteX4" fmla="*/ 5613400 w 8064500"/>
              <a:gd name="connsiteY4" fmla="*/ 776123 h 776123"/>
              <a:gd name="connsiteX5" fmla="*/ 6908800 w 8064500"/>
              <a:gd name="connsiteY5" fmla="*/ 1423 h 776123"/>
              <a:gd name="connsiteX6" fmla="*/ 8064500 w 8064500"/>
              <a:gd name="connsiteY6" fmla="*/ 509423 h 776123"/>
              <a:gd name="connsiteX0" fmla="*/ 0 w 8064500"/>
              <a:gd name="connsiteY0" fmla="*/ 687223 h 776123"/>
              <a:gd name="connsiteX1" fmla="*/ 1549400 w 8064500"/>
              <a:gd name="connsiteY1" fmla="*/ 14123 h 776123"/>
              <a:gd name="connsiteX2" fmla="*/ 2857500 w 8064500"/>
              <a:gd name="connsiteY2" fmla="*/ 598323 h 776123"/>
              <a:gd name="connsiteX3" fmla="*/ 4140200 w 8064500"/>
              <a:gd name="connsiteY3" fmla="*/ 14123 h 776123"/>
              <a:gd name="connsiteX4" fmla="*/ 5613400 w 8064500"/>
              <a:gd name="connsiteY4" fmla="*/ 776123 h 776123"/>
              <a:gd name="connsiteX5" fmla="*/ 6908800 w 8064500"/>
              <a:gd name="connsiteY5" fmla="*/ 1423 h 776123"/>
              <a:gd name="connsiteX6" fmla="*/ 8064500 w 8064500"/>
              <a:gd name="connsiteY6" fmla="*/ 509423 h 776123"/>
              <a:gd name="connsiteX0" fmla="*/ 0 w 8064500"/>
              <a:gd name="connsiteY0" fmla="*/ 687223 h 776123"/>
              <a:gd name="connsiteX1" fmla="*/ 1549400 w 8064500"/>
              <a:gd name="connsiteY1" fmla="*/ 14123 h 776123"/>
              <a:gd name="connsiteX2" fmla="*/ 2857500 w 8064500"/>
              <a:gd name="connsiteY2" fmla="*/ 598323 h 776123"/>
              <a:gd name="connsiteX3" fmla="*/ 4140200 w 8064500"/>
              <a:gd name="connsiteY3" fmla="*/ 14123 h 776123"/>
              <a:gd name="connsiteX4" fmla="*/ 5613400 w 8064500"/>
              <a:gd name="connsiteY4" fmla="*/ 776123 h 776123"/>
              <a:gd name="connsiteX5" fmla="*/ 6908800 w 8064500"/>
              <a:gd name="connsiteY5" fmla="*/ 1423 h 776123"/>
              <a:gd name="connsiteX6" fmla="*/ 8064500 w 8064500"/>
              <a:gd name="connsiteY6" fmla="*/ 509423 h 776123"/>
              <a:gd name="connsiteX0" fmla="*/ 0 w 8064500"/>
              <a:gd name="connsiteY0" fmla="*/ 687223 h 778325"/>
              <a:gd name="connsiteX1" fmla="*/ 1549400 w 8064500"/>
              <a:gd name="connsiteY1" fmla="*/ 14123 h 778325"/>
              <a:gd name="connsiteX2" fmla="*/ 2857500 w 8064500"/>
              <a:gd name="connsiteY2" fmla="*/ 598323 h 778325"/>
              <a:gd name="connsiteX3" fmla="*/ 4140200 w 8064500"/>
              <a:gd name="connsiteY3" fmla="*/ 14123 h 778325"/>
              <a:gd name="connsiteX4" fmla="*/ 5613400 w 8064500"/>
              <a:gd name="connsiteY4" fmla="*/ 776123 h 778325"/>
              <a:gd name="connsiteX5" fmla="*/ 6908800 w 8064500"/>
              <a:gd name="connsiteY5" fmla="*/ 1423 h 778325"/>
              <a:gd name="connsiteX6" fmla="*/ 8064500 w 8064500"/>
              <a:gd name="connsiteY6" fmla="*/ 509423 h 778325"/>
              <a:gd name="connsiteX0" fmla="*/ 0 w 8064500"/>
              <a:gd name="connsiteY0" fmla="*/ 687223 h 777464"/>
              <a:gd name="connsiteX1" fmla="*/ 1549400 w 8064500"/>
              <a:gd name="connsiteY1" fmla="*/ 14123 h 777464"/>
              <a:gd name="connsiteX2" fmla="*/ 2857500 w 8064500"/>
              <a:gd name="connsiteY2" fmla="*/ 598323 h 777464"/>
              <a:gd name="connsiteX3" fmla="*/ 4140200 w 8064500"/>
              <a:gd name="connsiteY3" fmla="*/ 14123 h 777464"/>
              <a:gd name="connsiteX4" fmla="*/ 5613400 w 8064500"/>
              <a:gd name="connsiteY4" fmla="*/ 776123 h 777464"/>
              <a:gd name="connsiteX5" fmla="*/ 6908800 w 8064500"/>
              <a:gd name="connsiteY5" fmla="*/ 1423 h 777464"/>
              <a:gd name="connsiteX6" fmla="*/ 8064500 w 8064500"/>
              <a:gd name="connsiteY6" fmla="*/ 509423 h 777464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857500 w 8064500"/>
              <a:gd name="connsiteY2" fmla="*/ 598323 h 777047"/>
              <a:gd name="connsiteX3" fmla="*/ 41402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857500 w 8064500"/>
              <a:gd name="connsiteY2" fmla="*/ 598323 h 777047"/>
              <a:gd name="connsiteX3" fmla="*/ 41402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857500 w 8064500"/>
              <a:gd name="connsiteY2" fmla="*/ 598323 h 777047"/>
              <a:gd name="connsiteX3" fmla="*/ 41402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857500 w 8064500"/>
              <a:gd name="connsiteY2" fmla="*/ 598323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857500 w 8064500"/>
              <a:gd name="connsiteY2" fmla="*/ 598323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857500 w 8064500"/>
              <a:gd name="connsiteY2" fmla="*/ 598323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790825 w 8064500"/>
              <a:gd name="connsiteY2" fmla="*/ 664998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790825 w 8064500"/>
              <a:gd name="connsiteY2" fmla="*/ 664998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549400 w 8064500"/>
              <a:gd name="connsiteY1" fmla="*/ 14123 h 777047"/>
              <a:gd name="connsiteX2" fmla="*/ 2790825 w 8064500"/>
              <a:gd name="connsiteY2" fmla="*/ 664998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473200 w 8064500"/>
              <a:gd name="connsiteY1" fmla="*/ 14123 h 777047"/>
              <a:gd name="connsiteX2" fmla="*/ 2790825 w 8064500"/>
              <a:gd name="connsiteY2" fmla="*/ 664998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473200 w 8064500"/>
              <a:gd name="connsiteY1" fmla="*/ 14123 h 777047"/>
              <a:gd name="connsiteX2" fmla="*/ 2790825 w 8064500"/>
              <a:gd name="connsiteY2" fmla="*/ 664998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473200 w 8064500"/>
              <a:gd name="connsiteY1" fmla="*/ 14123 h 777047"/>
              <a:gd name="connsiteX2" fmla="*/ 2790825 w 8064500"/>
              <a:gd name="connsiteY2" fmla="*/ 664998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8064500"/>
              <a:gd name="connsiteY0" fmla="*/ 687223 h 777047"/>
              <a:gd name="connsiteX1" fmla="*/ 1473200 w 8064500"/>
              <a:gd name="connsiteY1" fmla="*/ 14123 h 777047"/>
              <a:gd name="connsiteX2" fmla="*/ 2790825 w 8064500"/>
              <a:gd name="connsiteY2" fmla="*/ 664998 h 777047"/>
              <a:gd name="connsiteX3" fmla="*/ 4254500 w 8064500"/>
              <a:gd name="connsiteY3" fmla="*/ 14123 h 777047"/>
              <a:gd name="connsiteX4" fmla="*/ 5613400 w 8064500"/>
              <a:gd name="connsiteY4" fmla="*/ 776123 h 777047"/>
              <a:gd name="connsiteX5" fmla="*/ 6908800 w 8064500"/>
              <a:gd name="connsiteY5" fmla="*/ 1423 h 777047"/>
              <a:gd name="connsiteX6" fmla="*/ 8064500 w 8064500"/>
              <a:gd name="connsiteY6" fmla="*/ 509423 h 777047"/>
              <a:gd name="connsiteX0" fmla="*/ 0 w 7816850"/>
              <a:gd name="connsiteY0" fmla="*/ 715798 h 777047"/>
              <a:gd name="connsiteX1" fmla="*/ 1225550 w 7816850"/>
              <a:gd name="connsiteY1" fmla="*/ 14123 h 777047"/>
              <a:gd name="connsiteX2" fmla="*/ 2543175 w 7816850"/>
              <a:gd name="connsiteY2" fmla="*/ 664998 h 777047"/>
              <a:gd name="connsiteX3" fmla="*/ 4006850 w 7816850"/>
              <a:gd name="connsiteY3" fmla="*/ 14123 h 777047"/>
              <a:gd name="connsiteX4" fmla="*/ 5365750 w 7816850"/>
              <a:gd name="connsiteY4" fmla="*/ 776123 h 777047"/>
              <a:gd name="connsiteX5" fmla="*/ 6661150 w 7816850"/>
              <a:gd name="connsiteY5" fmla="*/ 1423 h 777047"/>
              <a:gd name="connsiteX6" fmla="*/ 7816850 w 7816850"/>
              <a:gd name="connsiteY6" fmla="*/ 509423 h 777047"/>
              <a:gd name="connsiteX0" fmla="*/ 0 w 7816850"/>
              <a:gd name="connsiteY0" fmla="*/ 715798 h 777047"/>
              <a:gd name="connsiteX1" fmla="*/ 1225550 w 7816850"/>
              <a:gd name="connsiteY1" fmla="*/ 14123 h 777047"/>
              <a:gd name="connsiteX2" fmla="*/ 2543175 w 7816850"/>
              <a:gd name="connsiteY2" fmla="*/ 664998 h 777047"/>
              <a:gd name="connsiteX3" fmla="*/ 4006850 w 7816850"/>
              <a:gd name="connsiteY3" fmla="*/ 14123 h 777047"/>
              <a:gd name="connsiteX4" fmla="*/ 5365750 w 7816850"/>
              <a:gd name="connsiteY4" fmla="*/ 776123 h 777047"/>
              <a:gd name="connsiteX5" fmla="*/ 6661150 w 7816850"/>
              <a:gd name="connsiteY5" fmla="*/ 1423 h 777047"/>
              <a:gd name="connsiteX6" fmla="*/ 7816850 w 7816850"/>
              <a:gd name="connsiteY6" fmla="*/ 509423 h 777047"/>
              <a:gd name="connsiteX0" fmla="*/ 0 w 7816850"/>
              <a:gd name="connsiteY0" fmla="*/ 725269 h 786518"/>
              <a:gd name="connsiteX1" fmla="*/ 1225550 w 7816850"/>
              <a:gd name="connsiteY1" fmla="*/ 23594 h 786518"/>
              <a:gd name="connsiteX2" fmla="*/ 2543175 w 7816850"/>
              <a:gd name="connsiteY2" fmla="*/ 674469 h 786518"/>
              <a:gd name="connsiteX3" fmla="*/ 4006850 w 7816850"/>
              <a:gd name="connsiteY3" fmla="*/ 23594 h 786518"/>
              <a:gd name="connsiteX4" fmla="*/ 5365750 w 7816850"/>
              <a:gd name="connsiteY4" fmla="*/ 785594 h 786518"/>
              <a:gd name="connsiteX5" fmla="*/ 6727825 w 7816850"/>
              <a:gd name="connsiteY5" fmla="*/ 1369 h 786518"/>
              <a:gd name="connsiteX6" fmla="*/ 7816850 w 7816850"/>
              <a:gd name="connsiteY6" fmla="*/ 518894 h 786518"/>
              <a:gd name="connsiteX0" fmla="*/ 0 w 7816850"/>
              <a:gd name="connsiteY0" fmla="*/ 725269 h 786518"/>
              <a:gd name="connsiteX1" fmla="*/ 1225550 w 7816850"/>
              <a:gd name="connsiteY1" fmla="*/ 23594 h 786518"/>
              <a:gd name="connsiteX2" fmla="*/ 2543175 w 7816850"/>
              <a:gd name="connsiteY2" fmla="*/ 674469 h 786518"/>
              <a:gd name="connsiteX3" fmla="*/ 4006850 w 7816850"/>
              <a:gd name="connsiteY3" fmla="*/ 23594 h 786518"/>
              <a:gd name="connsiteX4" fmla="*/ 5394325 w 7816850"/>
              <a:gd name="connsiteY4" fmla="*/ 785594 h 786518"/>
              <a:gd name="connsiteX5" fmla="*/ 6727825 w 7816850"/>
              <a:gd name="connsiteY5" fmla="*/ 1369 h 786518"/>
              <a:gd name="connsiteX6" fmla="*/ 7816850 w 7816850"/>
              <a:gd name="connsiteY6" fmla="*/ 518894 h 786518"/>
              <a:gd name="connsiteX0" fmla="*/ 0 w 7816850"/>
              <a:gd name="connsiteY0" fmla="*/ 725269 h 785747"/>
              <a:gd name="connsiteX1" fmla="*/ 1225550 w 7816850"/>
              <a:gd name="connsiteY1" fmla="*/ 23594 h 785747"/>
              <a:gd name="connsiteX2" fmla="*/ 2543175 w 7816850"/>
              <a:gd name="connsiteY2" fmla="*/ 674469 h 785747"/>
              <a:gd name="connsiteX3" fmla="*/ 4006850 w 7816850"/>
              <a:gd name="connsiteY3" fmla="*/ 23594 h 785747"/>
              <a:gd name="connsiteX4" fmla="*/ 5394325 w 7816850"/>
              <a:gd name="connsiteY4" fmla="*/ 785594 h 785747"/>
              <a:gd name="connsiteX5" fmla="*/ 6727825 w 7816850"/>
              <a:gd name="connsiteY5" fmla="*/ 1369 h 785747"/>
              <a:gd name="connsiteX6" fmla="*/ 7816850 w 7816850"/>
              <a:gd name="connsiteY6" fmla="*/ 518894 h 785747"/>
              <a:gd name="connsiteX0" fmla="*/ 0 w 7816850"/>
              <a:gd name="connsiteY0" fmla="*/ 725269 h 785747"/>
              <a:gd name="connsiteX1" fmla="*/ 1225550 w 7816850"/>
              <a:gd name="connsiteY1" fmla="*/ 23594 h 785747"/>
              <a:gd name="connsiteX2" fmla="*/ 2543175 w 7816850"/>
              <a:gd name="connsiteY2" fmla="*/ 674469 h 785747"/>
              <a:gd name="connsiteX3" fmla="*/ 4006850 w 7816850"/>
              <a:gd name="connsiteY3" fmla="*/ 23594 h 785747"/>
              <a:gd name="connsiteX4" fmla="*/ 5394325 w 7816850"/>
              <a:gd name="connsiteY4" fmla="*/ 785594 h 785747"/>
              <a:gd name="connsiteX5" fmla="*/ 6727825 w 7816850"/>
              <a:gd name="connsiteY5" fmla="*/ 1369 h 785747"/>
              <a:gd name="connsiteX6" fmla="*/ 7816850 w 7816850"/>
              <a:gd name="connsiteY6" fmla="*/ 518894 h 785747"/>
              <a:gd name="connsiteX0" fmla="*/ 0 w 7816850"/>
              <a:gd name="connsiteY0" fmla="*/ 725269 h 776224"/>
              <a:gd name="connsiteX1" fmla="*/ 1225550 w 7816850"/>
              <a:gd name="connsiteY1" fmla="*/ 23594 h 776224"/>
              <a:gd name="connsiteX2" fmla="*/ 2543175 w 7816850"/>
              <a:gd name="connsiteY2" fmla="*/ 674469 h 776224"/>
              <a:gd name="connsiteX3" fmla="*/ 4006850 w 7816850"/>
              <a:gd name="connsiteY3" fmla="*/ 23594 h 776224"/>
              <a:gd name="connsiteX4" fmla="*/ 5422900 w 7816850"/>
              <a:gd name="connsiteY4" fmla="*/ 776069 h 776224"/>
              <a:gd name="connsiteX5" fmla="*/ 6727825 w 7816850"/>
              <a:gd name="connsiteY5" fmla="*/ 1369 h 776224"/>
              <a:gd name="connsiteX6" fmla="*/ 7816850 w 7816850"/>
              <a:gd name="connsiteY6" fmla="*/ 518894 h 776224"/>
              <a:gd name="connsiteX0" fmla="*/ 0 w 7816850"/>
              <a:gd name="connsiteY0" fmla="*/ 725269 h 776069"/>
              <a:gd name="connsiteX1" fmla="*/ 1225550 w 7816850"/>
              <a:gd name="connsiteY1" fmla="*/ 23594 h 776069"/>
              <a:gd name="connsiteX2" fmla="*/ 2543175 w 7816850"/>
              <a:gd name="connsiteY2" fmla="*/ 674469 h 776069"/>
              <a:gd name="connsiteX3" fmla="*/ 4006850 w 7816850"/>
              <a:gd name="connsiteY3" fmla="*/ 23594 h 776069"/>
              <a:gd name="connsiteX4" fmla="*/ 5422900 w 7816850"/>
              <a:gd name="connsiteY4" fmla="*/ 776069 h 776069"/>
              <a:gd name="connsiteX5" fmla="*/ 6727825 w 7816850"/>
              <a:gd name="connsiteY5" fmla="*/ 1369 h 776069"/>
              <a:gd name="connsiteX6" fmla="*/ 7816850 w 7816850"/>
              <a:gd name="connsiteY6" fmla="*/ 518894 h 776069"/>
              <a:gd name="connsiteX0" fmla="*/ 0 w 7816850"/>
              <a:gd name="connsiteY0" fmla="*/ 725269 h 776069"/>
              <a:gd name="connsiteX1" fmla="*/ 1225550 w 7816850"/>
              <a:gd name="connsiteY1" fmla="*/ 23594 h 776069"/>
              <a:gd name="connsiteX2" fmla="*/ 2543175 w 7816850"/>
              <a:gd name="connsiteY2" fmla="*/ 674469 h 776069"/>
              <a:gd name="connsiteX3" fmla="*/ 4006850 w 7816850"/>
              <a:gd name="connsiteY3" fmla="*/ 23594 h 776069"/>
              <a:gd name="connsiteX4" fmla="*/ 5422900 w 7816850"/>
              <a:gd name="connsiteY4" fmla="*/ 776069 h 776069"/>
              <a:gd name="connsiteX5" fmla="*/ 6727825 w 7816850"/>
              <a:gd name="connsiteY5" fmla="*/ 1369 h 776069"/>
              <a:gd name="connsiteX6" fmla="*/ 7816850 w 7816850"/>
              <a:gd name="connsiteY6" fmla="*/ 518894 h 776069"/>
              <a:gd name="connsiteX0" fmla="*/ 0 w 7816850"/>
              <a:gd name="connsiteY0" fmla="*/ 362412 h 776069"/>
              <a:gd name="connsiteX1" fmla="*/ 1225550 w 7816850"/>
              <a:gd name="connsiteY1" fmla="*/ 23594 h 776069"/>
              <a:gd name="connsiteX2" fmla="*/ 2543175 w 7816850"/>
              <a:gd name="connsiteY2" fmla="*/ 674469 h 776069"/>
              <a:gd name="connsiteX3" fmla="*/ 4006850 w 7816850"/>
              <a:gd name="connsiteY3" fmla="*/ 23594 h 776069"/>
              <a:gd name="connsiteX4" fmla="*/ 5422900 w 7816850"/>
              <a:gd name="connsiteY4" fmla="*/ 776069 h 776069"/>
              <a:gd name="connsiteX5" fmla="*/ 6727825 w 7816850"/>
              <a:gd name="connsiteY5" fmla="*/ 1369 h 776069"/>
              <a:gd name="connsiteX6" fmla="*/ 7816850 w 7816850"/>
              <a:gd name="connsiteY6" fmla="*/ 518894 h 776069"/>
              <a:gd name="connsiteX0" fmla="*/ 0 w 7816850"/>
              <a:gd name="connsiteY0" fmla="*/ 362412 h 703498"/>
              <a:gd name="connsiteX1" fmla="*/ 1225550 w 7816850"/>
              <a:gd name="connsiteY1" fmla="*/ 23594 h 703498"/>
              <a:gd name="connsiteX2" fmla="*/ 2543175 w 7816850"/>
              <a:gd name="connsiteY2" fmla="*/ 674469 h 703498"/>
              <a:gd name="connsiteX3" fmla="*/ 4006850 w 7816850"/>
              <a:gd name="connsiteY3" fmla="*/ 23594 h 703498"/>
              <a:gd name="connsiteX4" fmla="*/ 5393872 w 7816850"/>
              <a:gd name="connsiteY4" fmla="*/ 703498 h 703498"/>
              <a:gd name="connsiteX5" fmla="*/ 6727825 w 7816850"/>
              <a:gd name="connsiteY5" fmla="*/ 1369 h 703498"/>
              <a:gd name="connsiteX6" fmla="*/ 7816850 w 7816850"/>
              <a:gd name="connsiteY6" fmla="*/ 518894 h 703498"/>
              <a:gd name="connsiteX0" fmla="*/ 0 w 7816850"/>
              <a:gd name="connsiteY0" fmla="*/ 362412 h 703498"/>
              <a:gd name="connsiteX1" fmla="*/ 1225550 w 7816850"/>
              <a:gd name="connsiteY1" fmla="*/ 23594 h 703498"/>
              <a:gd name="connsiteX2" fmla="*/ 2543175 w 7816850"/>
              <a:gd name="connsiteY2" fmla="*/ 674469 h 703498"/>
              <a:gd name="connsiteX3" fmla="*/ 3963307 w 7816850"/>
              <a:gd name="connsiteY3" fmla="*/ 255823 h 703498"/>
              <a:gd name="connsiteX4" fmla="*/ 5393872 w 7816850"/>
              <a:gd name="connsiteY4" fmla="*/ 703498 h 703498"/>
              <a:gd name="connsiteX5" fmla="*/ 6727825 w 7816850"/>
              <a:gd name="connsiteY5" fmla="*/ 1369 h 703498"/>
              <a:gd name="connsiteX6" fmla="*/ 7816850 w 7816850"/>
              <a:gd name="connsiteY6" fmla="*/ 518894 h 703498"/>
              <a:gd name="connsiteX0" fmla="*/ 0 w 7816850"/>
              <a:gd name="connsiteY0" fmla="*/ 341738 h 682824"/>
              <a:gd name="connsiteX1" fmla="*/ 1225550 w 7816850"/>
              <a:gd name="connsiteY1" fmla="*/ 2920 h 682824"/>
              <a:gd name="connsiteX2" fmla="*/ 2543175 w 7816850"/>
              <a:gd name="connsiteY2" fmla="*/ 653795 h 682824"/>
              <a:gd name="connsiteX3" fmla="*/ 3963307 w 7816850"/>
              <a:gd name="connsiteY3" fmla="*/ 235149 h 682824"/>
              <a:gd name="connsiteX4" fmla="*/ 5393872 w 7816850"/>
              <a:gd name="connsiteY4" fmla="*/ 682824 h 682824"/>
              <a:gd name="connsiteX5" fmla="*/ 6742339 w 7816850"/>
              <a:gd name="connsiteY5" fmla="*/ 53266 h 682824"/>
              <a:gd name="connsiteX6" fmla="*/ 7816850 w 7816850"/>
              <a:gd name="connsiteY6" fmla="*/ 498220 h 682824"/>
              <a:gd name="connsiteX0" fmla="*/ 0 w 7642679"/>
              <a:gd name="connsiteY0" fmla="*/ 341738 h 682824"/>
              <a:gd name="connsiteX1" fmla="*/ 1225550 w 7642679"/>
              <a:gd name="connsiteY1" fmla="*/ 2920 h 682824"/>
              <a:gd name="connsiteX2" fmla="*/ 2543175 w 7642679"/>
              <a:gd name="connsiteY2" fmla="*/ 653795 h 682824"/>
              <a:gd name="connsiteX3" fmla="*/ 3963307 w 7642679"/>
              <a:gd name="connsiteY3" fmla="*/ 235149 h 682824"/>
              <a:gd name="connsiteX4" fmla="*/ 5393872 w 7642679"/>
              <a:gd name="connsiteY4" fmla="*/ 682824 h 682824"/>
              <a:gd name="connsiteX5" fmla="*/ 6742339 w 7642679"/>
              <a:gd name="connsiteY5" fmla="*/ 53266 h 682824"/>
              <a:gd name="connsiteX6" fmla="*/ 7642679 w 7642679"/>
              <a:gd name="connsiteY6" fmla="*/ 411134 h 682824"/>
              <a:gd name="connsiteX0" fmla="*/ 0 w 7613650"/>
              <a:gd name="connsiteY0" fmla="*/ 341738 h 682824"/>
              <a:gd name="connsiteX1" fmla="*/ 1225550 w 7613650"/>
              <a:gd name="connsiteY1" fmla="*/ 2920 h 682824"/>
              <a:gd name="connsiteX2" fmla="*/ 2543175 w 7613650"/>
              <a:gd name="connsiteY2" fmla="*/ 653795 h 682824"/>
              <a:gd name="connsiteX3" fmla="*/ 3963307 w 7613650"/>
              <a:gd name="connsiteY3" fmla="*/ 235149 h 682824"/>
              <a:gd name="connsiteX4" fmla="*/ 5393872 w 7613650"/>
              <a:gd name="connsiteY4" fmla="*/ 682824 h 682824"/>
              <a:gd name="connsiteX5" fmla="*/ 6742339 w 7613650"/>
              <a:gd name="connsiteY5" fmla="*/ 53266 h 682824"/>
              <a:gd name="connsiteX6" fmla="*/ 7613650 w 7613650"/>
              <a:gd name="connsiteY6" fmla="*/ 454677 h 682824"/>
              <a:gd name="connsiteX0" fmla="*/ 0 w 7613650"/>
              <a:gd name="connsiteY0" fmla="*/ 341738 h 682824"/>
              <a:gd name="connsiteX1" fmla="*/ 1225550 w 7613650"/>
              <a:gd name="connsiteY1" fmla="*/ 2920 h 682824"/>
              <a:gd name="connsiteX2" fmla="*/ 2543175 w 7613650"/>
              <a:gd name="connsiteY2" fmla="*/ 653795 h 682824"/>
              <a:gd name="connsiteX3" fmla="*/ 3963307 w 7613650"/>
              <a:gd name="connsiteY3" fmla="*/ 235149 h 682824"/>
              <a:gd name="connsiteX4" fmla="*/ 5393872 w 7613650"/>
              <a:gd name="connsiteY4" fmla="*/ 682824 h 682824"/>
              <a:gd name="connsiteX5" fmla="*/ 6742339 w 7613650"/>
              <a:gd name="connsiteY5" fmla="*/ 53266 h 682824"/>
              <a:gd name="connsiteX6" fmla="*/ 7613650 w 7613650"/>
              <a:gd name="connsiteY6" fmla="*/ 454677 h 682824"/>
              <a:gd name="connsiteX0" fmla="*/ 0 w 7613650"/>
              <a:gd name="connsiteY0" fmla="*/ 341738 h 682824"/>
              <a:gd name="connsiteX1" fmla="*/ 1225550 w 7613650"/>
              <a:gd name="connsiteY1" fmla="*/ 2920 h 682824"/>
              <a:gd name="connsiteX2" fmla="*/ 2543175 w 7613650"/>
              <a:gd name="connsiteY2" fmla="*/ 653795 h 682824"/>
              <a:gd name="connsiteX3" fmla="*/ 3963307 w 7613650"/>
              <a:gd name="connsiteY3" fmla="*/ 235149 h 682824"/>
              <a:gd name="connsiteX4" fmla="*/ 5393872 w 7613650"/>
              <a:gd name="connsiteY4" fmla="*/ 682824 h 682824"/>
              <a:gd name="connsiteX5" fmla="*/ 6742339 w 7613650"/>
              <a:gd name="connsiteY5" fmla="*/ 53266 h 682824"/>
              <a:gd name="connsiteX6" fmla="*/ 7613650 w 7613650"/>
              <a:gd name="connsiteY6" fmla="*/ 454677 h 682824"/>
              <a:gd name="connsiteX0" fmla="*/ 0 w 7613650"/>
              <a:gd name="connsiteY0" fmla="*/ 341738 h 682824"/>
              <a:gd name="connsiteX1" fmla="*/ 1225550 w 7613650"/>
              <a:gd name="connsiteY1" fmla="*/ 2920 h 682824"/>
              <a:gd name="connsiteX2" fmla="*/ 2543175 w 7613650"/>
              <a:gd name="connsiteY2" fmla="*/ 653795 h 682824"/>
              <a:gd name="connsiteX3" fmla="*/ 3963307 w 7613650"/>
              <a:gd name="connsiteY3" fmla="*/ 235149 h 682824"/>
              <a:gd name="connsiteX4" fmla="*/ 5393872 w 7613650"/>
              <a:gd name="connsiteY4" fmla="*/ 682824 h 682824"/>
              <a:gd name="connsiteX5" fmla="*/ 6742339 w 7613650"/>
              <a:gd name="connsiteY5" fmla="*/ 53266 h 682824"/>
              <a:gd name="connsiteX6" fmla="*/ 7613650 w 7613650"/>
              <a:gd name="connsiteY6" fmla="*/ 454677 h 682824"/>
              <a:gd name="connsiteX0" fmla="*/ 0 w 7613650"/>
              <a:gd name="connsiteY0" fmla="*/ 341738 h 682824"/>
              <a:gd name="connsiteX1" fmla="*/ 1225550 w 7613650"/>
              <a:gd name="connsiteY1" fmla="*/ 2920 h 682824"/>
              <a:gd name="connsiteX2" fmla="*/ 2543175 w 7613650"/>
              <a:gd name="connsiteY2" fmla="*/ 653795 h 682824"/>
              <a:gd name="connsiteX3" fmla="*/ 3963307 w 7613650"/>
              <a:gd name="connsiteY3" fmla="*/ 235149 h 682824"/>
              <a:gd name="connsiteX4" fmla="*/ 5393872 w 7613650"/>
              <a:gd name="connsiteY4" fmla="*/ 682824 h 682824"/>
              <a:gd name="connsiteX5" fmla="*/ 6742339 w 7613650"/>
              <a:gd name="connsiteY5" fmla="*/ 53266 h 682824"/>
              <a:gd name="connsiteX6" fmla="*/ 7613650 w 7613650"/>
              <a:gd name="connsiteY6" fmla="*/ 454677 h 682824"/>
              <a:gd name="connsiteX0" fmla="*/ 0 w 7613650"/>
              <a:gd name="connsiteY0" fmla="*/ 341738 h 682824"/>
              <a:gd name="connsiteX1" fmla="*/ 1225550 w 7613650"/>
              <a:gd name="connsiteY1" fmla="*/ 2920 h 682824"/>
              <a:gd name="connsiteX2" fmla="*/ 2543175 w 7613650"/>
              <a:gd name="connsiteY2" fmla="*/ 653795 h 682824"/>
              <a:gd name="connsiteX3" fmla="*/ 3963307 w 7613650"/>
              <a:gd name="connsiteY3" fmla="*/ 235149 h 682824"/>
              <a:gd name="connsiteX4" fmla="*/ 5393872 w 7613650"/>
              <a:gd name="connsiteY4" fmla="*/ 682824 h 682824"/>
              <a:gd name="connsiteX5" fmla="*/ 6742339 w 7613650"/>
              <a:gd name="connsiteY5" fmla="*/ 53266 h 682824"/>
              <a:gd name="connsiteX6" fmla="*/ 7613650 w 7613650"/>
              <a:gd name="connsiteY6" fmla="*/ 454677 h 68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13650" h="682824">
                <a:moveTo>
                  <a:pt x="0" y="341738"/>
                </a:moveTo>
                <a:cubicBezTo>
                  <a:pt x="157692" y="222146"/>
                  <a:pt x="601133" y="-29888"/>
                  <a:pt x="1225550" y="2920"/>
                </a:cubicBezTo>
                <a:cubicBezTo>
                  <a:pt x="1823508" y="35728"/>
                  <a:pt x="2069042" y="611462"/>
                  <a:pt x="2543175" y="653795"/>
                </a:cubicBezTo>
                <a:cubicBezTo>
                  <a:pt x="3104092" y="649562"/>
                  <a:pt x="3469065" y="229857"/>
                  <a:pt x="3963307" y="235149"/>
                </a:cubicBezTo>
                <a:cubicBezTo>
                  <a:pt x="4616299" y="231974"/>
                  <a:pt x="4687359" y="672392"/>
                  <a:pt x="5393872" y="682824"/>
                </a:cubicBezTo>
                <a:cubicBezTo>
                  <a:pt x="6008461" y="610102"/>
                  <a:pt x="6205764" y="130524"/>
                  <a:pt x="6742339" y="53266"/>
                </a:cubicBezTo>
                <a:cubicBezTo>
                  <a:pt x="7158415" y="32099"/>
                  <a:pt x="7483777" y="273098"/>
                  <a:pt x="7613650" y="454677"/>
                </a:cubicBezTo>
              </a:path>
            </a:pathLst>
          </a:custGeom>
          <a:noFill/>
          <a:ln w="9525" cap="flat" cmpd="sng" algn="ctr">
            <a:solidFill>
              <a:sysClr val="windowText" lastClr="000000">
                <a:lumMod val="85000"/>
                <a:lumOff val="15000"/>
              </a:sysClr>
            </a:solidFill>
            <a:prstDash val="sysDash"/>
            <a:miter lim="800000"/>
            <a:tailEnd type="triangle" w="med" len="lg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44" name="组合 21"/>
          <p:cNvGrpSpPr>
            <a:grpSpLocks/>
          </p:cNvGrpSpPr>
          <p:nvPr/>
        </p:nvGrpSpPr>
        <p:grpSpPr bwMode="auto">
          <a:xfrm>
            <a:off x="1789035" y="3264387"/>
            <a:ext cx="1245991" cy="2230528"/>
            <a:chOff x="179512" y="2797966"/>
            <a:chExt cx="1513892" cy="2709936"/>
          </a:xfrm>
        </p:grpSpPr>
        <p:sp>
          <p:nvSpPr>
            <p:cNvPr id="45" name="圆角矩形 15"/>
            <p:cNvSpPr/>
            <p:nvPr/>
          </p:nvSpPr>
          <p:spPr>
            <a:xfrm>
              <a:off x="179512" y="4149080"/>
              <a:ext cx="1512168" cy="1358822"/>
            </a:xfrm>
            <a:prstGeom prst="roundRect">
              <a:avLst>
                <a:gd name="adj" fmla="val 5673"/>
              </a:avLst>
            </a:prstGeom>
            <a:solidFill>
              <a:srgbClr val="BE12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extrusionH="63500"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6" name="圆角矩形 16"/>
            <p:cNvSpPr/>
            <p:nvPr/>
          </p:nvSpPr>
          <p:spPr>
            <a:xfrm>
              <a:off x="181236" y="4138187"/>
              <a:ext cx="1512168" cy="1358822"/>
            </a:xfrm>
            <a:prstGeom prst="roundRect">
              <a:avLst>
                <a:gd name="adj" fmla="val 5673"/>
              </a:avLst>
            </a:prstGeom>
            <a:gradFill flip="none" rotWithShape="1">
              <a:gsLst>
                <a:gs pos="0">
                  <a:srgbClr val="BE1247"/>
                </a:gs>
                <a:gs pos="33000">
                  <a:srgbClr val="D2144F"/>
                </a:gs>
                <a:gs pos="90000">
                  <a:srgbClr val="F87477"/>
                </a:gs>
                <a:gs pos="100000">
                  <a:srgbClr val="FA9496"/>
                </a:gs>
              </a:gsLst>
              <a:lin ang="7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7" name="椭圆 10"/>
            <p:cNvSpPr/>
            <p:nvPr/>
          </p:nvSpPr>
          <p:spPr>
            <a:xfrm>
              <a:off x="256448" y="2797966"/>
              <a:ext cx="1379875" cy="2188794"/>
            </a:xfrm>
            <a:custGeom>
              <a:avLst/>
              <a:gdLst>
                <a:gd name="connsiteX0" fmla="*/ 564273 w 1405538"/>
                <a:gd name="connsiteY0" fmla="*/ 0 h 2135354"/>
                <a:gd name="connsiteX1" fmla="*/ 823003 w 1405538"/>
                <a:gd name="connsiteY1" fmla="*/ 0 h 2135354"/>
                <a:gd name="connsiteX2" fmla="*/ 1405538 w 1405538"/>
                <a:gd name="connsiteY2" fmla="*/ 1732147 h 2135354"/>
                <a:gd name="connsiteX3" fmla="*/ 1387275 w 1405538"/>
                <a:gd name="connsiteY3" fmla="*/ 1841423 h 2135354"/>
                <a:gd name="connsiteX4" fmla="*/ 1380484 w 1405538"/>
                <a:gd name="connsiteY4" fmla="*/ 1841423 h 2135354"/>
                <a:gd name="connsiteX5" fmla="*/ 1383925 w 1405538"/>
                <a:gd name="connsiteY5" fmla="*/ 1855288 h 2135354"/>
                <a:gd name="connsiteX6" fmla="*/ 694344 w 1405538"/>
                <a:gd name="connsiteY6" fmla="*/ 2135354 h 2135354"/>
                <a:gd name="connsiteX7" fmla="*/ 4763 w 1405538"/>
                <a:gd name="connsiteY7" fmla="*/ 1855288 h 2135354"/>
                <a:gd name="connsiteX8" fmla="*/ 8205 w 1405538"/>
                <a:gd name="connsiteY8" fmla="*/ 1841423 h 2135354"/>
                <a:gd name="connsiteX9" fmla="*/ 0 w 1405538"/>
                <a:gd name="connsiteY9" fmla="*/ 1841423 h 2135354"/>
                <a:gd name="connsiteX10" fmla="*/ 564273 w 1405538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60593 w 1457926"/>
                <a:gd name="connsiteY8" fmla="*/ 1841423 h 2135354"/>
                <a:gd name="connsiteX9" fmla="*/ 0 w 1457926"/>
                <a:gd name="connsiteY9" fmla="*/ 1731886 h 2135354"/>
                <a:gd name="connsiteX10" fmla="*/ 616661 w 1457926"/>
                <a:gd name="connsiteY10" fmla="*/ 0 h 2135354"/>
                <a:gd name="connsiteX0" fmla="*/ 689418 w 1530683"/>
                <a:gd name="connsiteY0" fmla="*/ 0 h 2135354"/>
                <a:gd name="connsiteX1" fmla="*/ 948148 w 1530683"/>
                <a:gd name="connsiteY1" fmla="*/ 0 h 2135354"/>
                <a:gd name="connsiteX2" fmla="*/ 1530683 w 1530683"/>
                <a:gd name="connsiteY2" fmla="*/ 1732147 h 2135354"/>
                <a:gd name="connsiteX3" fmla="*/ 1512420 w 1530683"/>
                <a:gd name="connsiteY3" fmla="*/ 1841423 h 2135354"/>
                <a:gd name="connsiteX4" fmla="*/ 1505629 w 1530683"/>
                <a:gd name="connsiteY4" fmla="*/ 1841423 h 2135354"/>
                <a:gd name="connsiteX5" fmla="*/ 1509070 w 1530683"/>
                <a:gd name="connsiteY5" fmla="*/ 1855288 h 2135354"/>
                <a:gd name="connsiteX6" fmla="*/ 819489 w 1530683"/>
                <a:gd name="connsiteY6" fmla="*/ 2135354 h 2135354"/>
                <a:gd name="connsiteX7" fmla="*/ 129908 w 1530683"/>
                <a:gd name="connsiteY7" fmla="*/ 1855288 h 2135354"/>
                <a:gd name="connsiteX8" fmla="*/ 0 w 1530683"/>
                <a:gd name="connsiteY8" fmla="*/ 1841423 h 2135354"/>
                <a:gd name="connsiteX9" fmla="*/ 72757 w 1530683"/>
                <a:gd name="connsiteY9" fmla="*/ 1731886 h 2135354"/>
                <a:gd name="connsiteX10" fmla="*/ 689418 w 1530683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0 w 1457926"/>
                <a:gd name="connsiteY8" fmla="*/ 1731886 h 2135354"/>
                <a:gd name="connsiteX9" fmla="*/ 616661 w 1457926"/>
                <a:gd name="connsiteY9" fmla="*/ 0 h 2135354"/>
                <a:gd name="connsiteX0" fmla="*/ 559510 w 1400775"/>
                <a:gd name="connsiteY0" fmla="*/ 0 h 2135354"/>
                <a:gd name="connsiteX1" fmla="*/ 818240 w 1400775"/>
                <a:gd name="connsiteY1" fmla="*/ 0 h 2135354"/>
                <a:gd name="connsiteX2" fmla="*/ 1400775 w 1400775"/>
                <a:gd name="connsiteY2" fmla="*/ 1732147 h 2135354"/>
                <a:gd name="connsiteX3" fmla="*/ 1382512 w 1400775"/>
                <a:gd name="connsiteY3" fmla="*/ 1841423 h 2135354"/>
                <a:gd name="connsiteX4" fmla="*/ 1375721 w 1400775"/>
                <a:gd name="connsiteY4" fmla="*/ 1841423 h 2135354"/>
                <a:gd name="connsiteX5" fmla="*/ 1379162 w 1400775"/>
                <a:gd name="connsiteY5" fmla="*/ 1855288 h 2135354"/>
                <a:gd name="connsiteX6" fmla="*/ 689581 w 1400775"/>
                <a:gd name="connsiteY6" fmla="*/ 2135354 h 2135354"/>
                <a:gd name="connsiteX7" fmla="*/ 0 w 1400775"/>
                <a:gd name="connsiteY7" fmla="*/ 1855288 h 2135354"/>
                <a:gd name="connsiteX8" fmla="*/ 559510 w 1400775"/>
                <a:gd name="connsiteY8" fmla="*/ 0 h 2135354"/>
                <a:gd name="connsiteX0" fmla="*/ 559510 w 1382512"/>
                <a:gd name="connsiteY0" fmla="*/ 0 h 2135354"/>
                <a:gd name="connsiteX1" fmla="*/ 818240 w 1382512"/>
                <a:gd name="connsiteY1" fmla="*/ 0 h 2135354"/>
                <a:gd name="connsiteX2" fmla="*/ 1382512 w 1382512"/>
                <a:gd name="connsiteY2" fmla="*/ 1841423 h 2135354"/>
                <a:gd name="connsiteX3" fmla="*/ 1375721 w 1382512"/>
                <a:gd name="connsiteY3" fmla="*/ 1841423 h 2135354"/>
                <a:gd name="connsiteX4" fmla="*/ 1379162 w 1382512"/>
                <a:gd name="connsiteY4" fmla="*/ 1855288 h 2135354"/>
                <a:gd name="connsiteX5" fmla="*/ 689581 w 1382512"/>
                <a:gd name="connsiteY5" fmla="*/ 2135354 h 2135354"/>
                <a:gd name="connsiteX6" fmla="*/ 0 w 1382512"/>
                <a:gd name="connsiteY6" fmla="*/ 1855288 h 2135354"/>
                <a:gd name="connsiteX7" fmla="*/ 559510 w 1382512"/>
                <a:gd name="connsiteY7" fmla="*/ 0 h 2135354"/>
                <a:gd name="connsiteX0" fmla="*/ 559510 w 1392037"/>
                <a:gd name="connsiteY0" fmla="*/ 0 h 2135354"/>
                <a:gd name="connsiteX1" fmla="*/ 818240 w 1392037"/>
                <a:gd name="connsiteY1" fmla="*/ 0 h 2135354"/>
                <a:gd name="connsiteX2" fmla="*/ 1392037 w 1392037"/>
                <a:gd name="connsiteY2" fmla="*/ 1727123 h 2135354"/>
                <a:gd name="connsiteX3" fmla="*/ 1375721 w 1392037"/>
                <a:gd name="connsiteY3" fmla="*/ 1841423 h 2135354"/>
                <a:gd name="connsiteX4" fmla="*/ 1379162 w 1392037"/>
                <a:gd name="connsiteY4" fmla="*/ 1855288 h 2135354"/>
                <a:gd name="connsiteX5" fmla="*/ 689581 w 1392037"/>
                <a:gd name="connsiteY5" fmla="*/ 2135354 h 2135354"/>
                <a:gd name="connsiteX6" fmla="*/ 0 w 1392037"/>
                <a:gd name="connsiteY6" fmla="*/ 1855288 h 2135354"/>
                <a:gd name="connsiteX7" fmla="*/ 559510 w 1392037"/>
                <a:gd name="connsiteY7" fmla="*/ 0 h 2135354"/>
                <a:gd name="connsiteX0" fmla="*/ 559510 w 1379162"/>
                <a:gd name="connsiteY0" fmla="*/ 0 h 2135354"/>
                <a:gd name="connsiteX1" fmla="*/ 818240 w 1379162"/>
                <a:gd name="connsiteY1" fmla="*/ 0 h 2135354"/>
                <a:gd name="connsiteX2" fmla="*/ 1375721 w 1379162"/>
                <a:gd name="connsiteY2" fmla="*/ 1841423 h 2135354"/>
                <a:gd name="connsiteX3" fmla="*/ 1379162 w 1379162"/>
                <a:gd name="connsiteY3" fmla="*/ 1855288 h 2135354"/>
                <a:gd name="connsiteX4" fmla="*/ 689581 w 1379162"/>
                <a:gd name="connsiteY4" fmla="*/ 2135354 h 2135354"/>
                <a:gd name="connsiteX5" fmla="*/ 0 w 1379162"/>
                <a:gd name="connsiteY5" fmla="*/ 1855288 h 2135354"/>
                <a:gd name="connsiteX6" fmla="*/ 559510 w 1379162"/>
                <a:gd name="connsiteY6" fmla="*/ 0 h 2135354"/>
                <a:gd name="connsiteX0" fmla="*/ 559510 w 1379162"/>
                <a:gd name="connsiteY0" fmla="*/ 3 h 2135357"/>
                <a:gd name="connsiteX1" fmla="*/ 818240 w 1379162"/>
                <a:gd name="connsiteY1" fmla="*/ 3 h 2135357"/>
                <a:gd name="connsiteX2" fmla="*/ 1375721 w 1379162"/>
                <a:gd name="connsiteY2" fmla="*/ 1841426 h 2135357"/>
                <a:gd name="connsiteX3" fmla="*/ 1379162 w 1379162"/>
                <a:gd name="connsiteY3" fmla="*/ 1855291 h 2135357"/>
                <a:gd name="connsiteX4" fmla="*/ 689581 w 1379162"/>
                <a:gd name="connsiteY4" fmla="*/ 2135357 h 2135357"/>
                <a:gd name="connsiteX5" fmla="*/ 0 w 1379162"/>
                <a:gd name="connsiteY5" fmla="*/ 1855291 h 2135357"/>
                <a:gd name="connsiteX6" fmla="*/ 559510 w 1379162"/>
                <a:gd name="connsiteY6" fmla="*/ 3 h 2135357"/>
                <a:gd name="connsiteX0" fmla="*/ 559510 w 1379162"/>
                <a:gd name="connsiteY0" fmla="*/ 40216 h 2175570"/>
                <a:gd name="connsiteX1" fmla="*/ 818240 w 1379162"/>
                <a:gd name="connsiteY1" fmla="*/ 40216 h 2175570"/>
                <a:gd name="connsiteX2" fmla="*/ 1375721 w 1379162"/>
                <a:gd name="connsiteY2" fmla="*/ 1881639 h 2175570"/>
                <a:gd name="connsiteX3" fmla="*/ 1379162 w 1379162"/>
                <a:gd name="connsiteY3" fmla="*/ 1895504 h 2175570"/>
                <a:gd name="connsiteX4" fmla="*/ 689581 w 1379162"/>
                <a:gd name="connsiteY4" fmla="*/ 2175570 h 2175570"/>
                <a:gd name="connsiteX5" fmla="*/ 0 w 1379162"/>
                <a:gd name="connsiteY5" fmla="*/ 1895504 h 2175570"/>
                <a:gd name="connsiteX6" fmla="*/ 559510 w 1379162"/>
                <a:gd name="connsiteY6" fmla="*/ 40216 h 2175570"/>
                <a:gd name="connsiteX0" fmla="*/ 559510 w 1379162"/>
                <a:gd name="connsiteY0" fmla="*/ 50079 h 2185433"/>
                <a:gd name="connsiteX1" fmla="*/ 818240 w 1379162"/>
                <a:gd name="connsiteY1" fmla="*/ 50079 h 2185433"/>
                <a:gd name="connsiteX2" fmla="*/ 1375721 w 1379162"/>
                <a:gd name="connsiteY2" fmla="*/ 1891502 h 2185433"/>
                <a:gd name="connsiteX3" fmla="*/ 1379162 w 1379162"/>
                <a:gd name="connsiteY3" fmla="*/ 1905367 h 2185433"/>
                <a:gd name="connsiteX4" fmla="*/ 689581 w 1379162"/>
                <a:gd name="connsiteY4" fmla="*/ 2185433 h 2185433"/>
                <a:gd name="connsiteX5" fmla="*/ 0 w 1379162"/>
                <a:gd name="connsiteY5" fmla="*/ 1905367 h 2185433"/>
                <a:gd name="connsiteX6" fmla="*/ 559510 w 1379162"/>
                <a:gd name="connsiteY6" fmla="*/ 50079 h 2185433"/>
                <a:gd name="connsiteX0" fmla="*/ 559510 w 1379162"/>
                <a:gd name="connsiteY0" fmla="*/ 52984 h 2188338"/>
                <a:gd name="connsiteX1" fmla="*/ 818240 w 1379162"/>
                <a:gd name="connsiteY1" fmla="*/ 52984 h 2188338"/>
                <a:gd name="connsiteX2" fmla="*/ 1375721 w 1379162"/>
                <a:gd name="connsiteY2" fmla="*/ 1894407 h 2188338"/>
                <a:gd name="connsiteX3" fmla="*/ 1379162 w 1379162"/>
                <a:gd name="connsiteY3" fmla="*/ 1908272 h 2188338"/>
                <a:gd name="connsiteX4" fmla="*/ 689581 w 1379162"/>
                <a:gd name="connsiteY4" fmla="*/ 2188338 h 2188338"/>
                <a:gd name="connsiteX5" fmla="*/ 0 w 1379162"/>
                <a:gd name="connsiteY5" fmla="*/ 1908272 h 2188338"/>
                <a:gd name="connsiteX6" fmla="*/ 559510 w 1379162"/>
                <a:gd name="connsiteY6" fmla="*/ 52984 h 2188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9162" h="2188338">
                  <a:moveTo>
                    <a:pt x="559510" y="52984"/>
                  </a:moveTo>
                  <a:cubicBezTo>
                    <a:pt x="593366" y="5359"/>
                    <a:pt x="731997" y="-37503"/>
                    <a:pt x="818240" y="52984"/>
                  </a:cubicBezTo>
                  <a:cubicBezTo>
                    <a:pt x="816162" y="50325"/>
                    <a:pt x="1282234" y="1585192"/>
                    <a:pt x="1375721" y="1894407"/>
                  </a:cubicBezTo>
                  <a:cubicBezTo>
                    <a:pt x="1378870" y="1898789"/>
                    <a:pt x="1379162" y="1903517"/>
                    <a:pt x="1379162" y="1908272"/>
                  </a:cubicBezTo>
                  <a:cubicBezTo>
                    <a:pt x="1379162" y="2062948"/>
                    <a:pt x="1070426" y="2188338"/>
                    <a:pt x="689581" y="2188338"/>
                  </a:cubicBezTo>
                  <a:cubicBezTo>
                    <a:pt x="308736" y="2188338"/>
                    <a:pt x="0" y="2062948"/>
                    <a:pt x="0" y="1908272"/>
                  </a:cubicBezTo>
                  <a:lnTo>
                    <a:pt x="559510" y="52984"/>
                  </a:lnTo>
                  <a:close/>
                </a:path>
              </a:pathLst>
            </a:custGeom>
            <a:gradFill flip="none" rotWithShape="1">
              <a:gsLst>
                <a:gs pos="98000">
                  <a:srgbClr val="C5134A"/>
                </a:gs>
                <a:gs pos="0">
                  <a:srgbClr val="BE1247"/>
                </a:gs>
                <a:gs pos="19000">
                  <a:srgbClr val="D2144F"/>
                </a:gs>
                <a:gs pos="54000">
                  <a:srgbClr val="F87477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8" name="椭圆 10"/>
            <p:cNvSpPr/>
            <p:nvPr/>
          </p:nvSpPr>
          <p:spPr>
            <a:xfrm>
              <a:off x="569154" y="3291810"/>
              <a:ext cx="756945" cy="429321"/>
            </a:xfrm>
            <a:custGeom>
              <a:avLst/>
              <a:gdLst/>
              <a:ahLst/>
              <a:cxnLst/>
              <a:rect l="l" t="t" r="r" b="b"/>
              <a:pathLst>
                <a:path w="590834" h="334594">
                  <a:moveTo>
                    <a:pt x="86928" y="0"/>
                  </a:moveTo>
                  <a:cubicBezTo>
                    <a:pt x="160265" y="23782"/>
                    <a:pt x="240109" y="35684"/>
                    <a:pt x="323402" y="35684"/>
                  </a:cubicBezTo>
                  <a:cubicBezTo>
                    <a:pt x="387332" y="35684"/>
                    <a:pt x="449230" y="28672"/>
                    <a:pt x="507434" y="13120"/>
                  </a:cubicBezTo>
                  <a:cubicBezTo>
                    <a:pt x="531772" y="93575"/>
                    <a:pt x="560176" y="187373"/>
                    <a:pt x="590834" y="288543"/>
                  </a:cubicBezTo>
                  <a:cubicBezTo>
                    <a:pt x="499769" y="318822"/>
                    <a:pt x="400175" y="334594"/>
                    <a:pt x="296010" y="334594"/>
                  </a:cubicBezTo>
                  <a:cubicBezTo>
                    <a:pt x="191403" y="334594"/>
                    <a:pt x="91406" y="318688"/>
                    <a:pt x="0" y="288246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9" name="椭圆 10"/>
            <p:cNvSpPr/>
            <p:nvPr/>
          </p:nvSpPr>
          <p:spPr>
            <a:xfrm>
              <a:off x="358201" y="4031335"/>
              <a:ext cx="1181332" cy="419394"/>
            </a:xfrm>
            <a:custGeom>
              <a:avLst/>
              <a:gdLst/>
              <a:ahLst/>
              <a:cxnLst/>
              <a:rect l="l" t="t" r="r" b="b"/>
              <a:pathLst>
                <a:path w="1082218" h="392352">
                  <a:moveTo>
                    <a:pt x="92746" y="0"/>
                  </a:moveTo>
                  <a:cubicBezTo>
                    <a:pt x="229132" y="56158"/>
                    <a:pt x="381210" y="86960"/>
                    <a:pt x="541436" y="86960"/>
                  </a:cubicBezTo>
                  <a:cubicBezTo>
                    <a:pt x="701493" y="86960"/>
                    <a:pt x="853418" y="56223"/>
                    <a:pt x="989694" y="184"/>
                  </a:cubicBezTo>
                  <a:cubicBezTo>
                    <a:pt x="1021621" y="105469"/>
                    <a:pt x="1052999" y="208935"/>
                    <a:pt x="1082218" y="305289"/>
                  </a:cubicBezTo>
                  <a:cubicBezTo>
                    <a:pt x="917102" y="361516"/>
                    <a:pt x="732512" y="392352"/>
                    <a:pt x="537839" y="392352"/>
                  </a:cubicBezTo>
                  <a:cubicBezTo>
                    <a:pt x="345739" y="392352"/>
                    <a:pt x="163457" y="362325"/>
                    <a:pt x="0" y="307539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50" name="组合 27"/>
          <p:cNvGrpSpPr>
            <a:grpSpLocks/>
          </p:cNvGrpSpPr>
          <p:nvPr/>
        </p:nvGrpSpPr>
        <p:grpSpPr bwMode="auto">
          <a:xfrm>
            <a:off x="5962086" y="3655327"/>
            <a:ext cx="1245991" cy="2230528"/>
            <a:chOff x="179512" y="2797966"/>
            <a:chExt cx="1513892" cy="2709936"/>
          </a:xfrm>
        </p:grpSpPr>
        <p:sp>
          <p:nvSpPr>
            <p:cNvPr id="51" name="圆角矩形 21"/>
            <p:cNvSpPr/>
            <p:nvPr/>
          </p:nvSpPr>
          <p:spPr>
            <a:xfrm>
              <a:off x="179512" y="4149080"/>
              <a:ext cx="1512168" cy="1358822"/>
            </a:xfrm>
            <a:prstGeom prst="roundRect">
              <a:avLst>
                <a:gd name="adj" fmla="val 5673"/>
              </a:avLst>
            </a:prstGeom>
            <a:solidFill>
              <a:srgbClr val="BE124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extrusionH="63500"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2" name="圆角矩形 22"/>
            <p:cNvSpPr/>
            <p:nvPr/>
          </p:nvSpPr>
          <p:spPr>
            <a:xfrm>
              <a:off x="181236" y="4138187"/>
              <a:ext cx="1512168" cy="1358822"/>
            </a:xfrm>
            <a:prstGeom prst="roundRect">
              <a:avLst>
                <a:gd name="adj" fmla="val 5673"/>
              </a:avLst>
            </a:prstGeom>
            <a:gradFill flip="none" rotWithShape="1">
              <a:gsLst>
                <a:gs pos="0">
                  <a:srgbClr val="BE1247"/>
                </a:gs>
                <a:gs pos="33000">
                  <a:srgbClr val="D2144F"/>
                </a:gs>
                <a:gs pos="90000">
                  <a:srgbClr val="F87477"/>
                </a:gs>
                <a:gs pos="100000">
                  <a:srgbClr val="FA9496"/>
                </a:gs>
              </a:gsLst>
              <a:lin ang="7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>
                <a:rot lat="19308370" lon="17994607" rev="3982837"/>
              </a:camera>
              <a:lightRig rig="soft" dir="t"/>
            </a:scene3d>
            <a:sp3d prstMaterial="matte"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3" name="椭圆 10"/>
            <p:cNvSpPr/>
            <p:nvPr/>
          </p:nvSpPr>
          <p:spPr>
            <a:xfrm>
              <a:off x="256447" y="2797966"/>
              <a:ext cx="1379875" cy="2188794"/>
            </a:xfrm>
            <a:custGeom>
              <a:avLst/>
              <a:gdLst>
                <a:gd name="connsiteX0" fmla="*/ 564273 w 1405538"/>
                <a:gd name="connsiteY0" fmla="*/ 0 h 2135354"/>
                <a:gd name="connsiteX1" fmla="*/ 823003 w 1405538"/>
                <a:gd name="connsiteY1" fmla="*/ 0 h 2135354"/>
                <a:gd name="connsiteX2" fmla="*/ 1405538 w 1405538"/>
                <a:gd name="connsiteY2" fmla="*/ 1732147 h 2135354"/>
                <a:gd name="connsiteX3" fmla="*/ 1387275 w 1405538"/>
                <a:gd name="connsiteY3" fmla="*/ 1841423 h 2135354"/>
                <a:gd name="connsiteX4" fmla="*/ 1380484 w 1405538"/>
                <a:gd name="connsiteY4" fmla="*/ 1841423 h 2135354"/>
                <a:gd name="connsiteX5" fmla="*/ 1383925 w 1405538"/>
                <a:gd name="connsiteY5" fmla="*/ 1855288 h 2135354"/>
                <a:gd name="connsiteX6" fmla="*/ 694344 w 1405538"/>
                <a:gd name="connsiteY6" fmla="*/ 2135354 h 2135354"/>
                <a:gd name="connsiteX7" fmla="*/ 4763 w 1405538"/>
                <a:gd name="connsiteY7" fmla="*/ 1855288 h 2135354"/>
                <a:gd name="connsiteX8" fmla="*/ 8205 w 1405538"/>
                <a:gd name="connsiteY8" fmla="*/ 1841423 h 2135354"/>
                <a:gd name="connsiteX9" fmla="*/ 0 w 1405538"/>
                <a:gd name="connsiteY9" fmla="*/ 1841423 h 2135354"/>
                <a:gd name="connsiteX10" fmla="*/ 564273 w 1405538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60593 w 1457926"/>
                <a:gd name="connsiteY8" fmla="*/ 1841423 h 2135354"/>
                <a:gd name="connsiteX9" fmla="*/ 0 w 1457926"/>
                <a:gd name="connsiteY9" fmla="*/ 1731886 h 2135354"/>
                <a:gd name="connsiteX10" fmla="*/ 616661 w 1457926"/>
                <a:gd name="connsiteY10" fmla="*/ 0 h 2135354"/>
                <a:gd name="connsiteX0" fmla="*/ 689418 w 1530683"/>
                <a:gd name="connsiteY0" fmla="*/ 0 h 2135354"/>
                <a:gd name="connsiteX1" fmla="*/ 948148 w 1530683"/>
                <a:gd name="connsiteY1" fmla="*/ 0 h 2135354"/>
                <a:gd name="connsiteX2" fmla="*/ 1530683 w 1530683"/>
                <a:gd name="connsiteY2" fmla="*/ 1732147 h 2135354"/>
                <a:gd name="connsiteX3" fmla="*/ 1512420 w 1530683"/>
                <a:gd name="connsiteY3" fmla="*/ 1841423 h 2135354"/>
                <a:gd name="connsiteX4" fmla="*/ 1505629 w 1530683"/>
                <a:gd name="connsiteY4" fmla="*/ 1841423 h 2135354"/>
                <a:gd name="connsiteX5" fmla="*/ 1509070 w 1530683"/>
                <a:gd name="connsiteY5" fmla="*/ 1855288 h 2135354"/>
                <a:gd name="connsiteX6" fmla="*/ 819489 w 1530683"/>
                <a:gd name="connsiteY6" fmla="*/ 2135354 h 2135354"/>
                <a:gd name="connsiteX7" fmla="*/ 129908 w 1530683"/>
                <a:gd name="connsiteY7" fmla="*/ 1855288 h 2135354"/>
                <a:gd name="connsiteX8" fmla="*/ 0 w 1530683"/>
                <a:gd name="connsiteY8" fmla="*/ 1841423 h 2135354"/>
                <a:gd name="connsiteX9" fmla="*/ 72757 w 1530683"/>
                <a:gd name="connsiteY9" fmla="*/ 1731886 h 2135354"/>
                <a:gd name="connsiteX10" fmla="*/ 689418 w 1530683"/>
                <a:gd name="connsiteY10" fmla="*/ 0 h 2135354"/>
                <a:gd name="connsiteX0" fmla="*/ 616661 w 1457926"/>
                <a:gd name="connsiteY0" fmla="*/ 0 h 2135354"/>
                <a:gd name="connsiteX1" fmla="*/ 875391 w 1457926"/>
                <a:gd name="connsiteY1" fmla="*/ 0 h 2135354"/>
                <a:gd name="connsiteX2" fmla="*/ 1457926 w 1457926"/>
                <a:gd name="connsiteY2" fmla="*/ 1732147 h 2135354"/>
                <a:gd name="connsiteX3" fmla="*/ 1439663 w 1457926"/>
                <a:gd name="connsiteY3" fmla="*/ 1841423 h 2135354"/>
                <a:gd name="connsiteX4" fmla="*/ 1432872 w 1457926"/>
                <a:gd name="connsiteY4" fmla="*/ 1841423 h 2135354"/>
                <a:gd name="connsiteX5" fmla="*/ 1436313 w 1457926"/>
                <a:gd name="connsiteY5" fmla="*/ 1855288 h 2135354"/>
                <a:gd name="connsiteX6" fmla="*/ 746732 w 1457926"/>
                <a:gd name="connsiteY6" fmla="*/ 2135354 h 2135354"/>
                <a:gd name="connsiteX7" fmla="*/ 57151 w 1457926"/>
                <a:gd name="connsiteY7" fmla="*/ 1855288 h 2135354"/>
                <a:gd name="connsiteX8" fmla="*/ 0 w 1457926"/>
                <a:gd name="connsiteY8" fmla="*/ 1731886 h 2135354"/>
                <a:gd name="connsiteX9" fmla="*/ 616661 w 1457926"/>
                <a:gd name="connsiteY9" fmla="*/ 0 h 2135354"/>
                <a:gd name="connsiteX0" fmla="*/ 559510 w 1400775"/>
                <a:gd name="connsiteY0" fmla="*/ 0 h 2135354"/>
                <a:gd name="connsiteX1" fmla="*/ 818240 w 1400775"/>
                <a:gd name="connsiteY1" fmla="*/ 0 h 2135354"/>
                <a:gd name="connsiteX2" fmla="*/ 1400775 w 1400775"/>
                <a:gd name="connsiteY2" fmla="*/ 1732147 h 2135354"/>
                <a:gd name="connsiteX3" fmla="*/ 1382512 w 1400775"/>
                <a:gd name="connsiteY3" fmla="*/ 1841423 h 2135354"/>
                <a:gd name="connsiteX4" fmla="*/ 1375721 w 1400775"/>
                <a:gd name="connsiteY4" fmla="*/ 1841423 h 2135354"/>
                <a:gd name="connsiteX5" fmla="*/ 1379162 w 1400775"/>
                <a:gd name="connsiteY5" fmla="*/ 1855288 h 2135354"/>
                <a:gd name="connsiteX6" fmla="*/ 689581 w 1400775"/>
                <a:gd name="connsiteY6" fmla="*/ 2135354 h 2135354"/>
                <a:gd name="connsiteX7" fmla="*/ 0 w 1400775"/>
                <a:gd name="connsiteY7" fmla="*/ 1855288 h 2135354"/>
                <a:gd name="connsiteX8" fmla="*/ 559510 w 1400775"/>
                <a:gd name="connsiteY8" fmla="*/ 0 h 2135354"/>
                <a:gd name="connsiteX0" fmla="*/ 559510 w 1382512"/>
                <a:gd name="connsiteY0" fmla="*/ 0 h 2135354"/>
                <a:gd name="connsiteX1" fmla="*/ 818240 w 1382512"/>
                <a:gd name="connsiteY1" fmla="*/ 0 h 2135354"/>
                <a:gd name="connsiteX2" fmla="*/ 1382512 w 1382512"/>
                <a:gd name="connsiteY2" fmla="*/ 1841423 h 2135354"/>
                <a:gd name="connsiteX3" fmla="*/ 1375721 w 1382512"/>
                <a:gd name="connsiteY3" fmla="*/ 1841423 h 2135354"/>
                <a:gd name="connsiteX4" fmla="*/ 1379162 w 1382512"/>
                <a:gd name="connsiteY4" fmla="*/ 1855288 h 2135354"/>
                <a:gd name="connsiteX5" fmla="*/ 689581 w 1382512"/>
                <a:gd name="connsiteY5" fmla="*/ 2135354 h 2135354"/>
                <a:gd name="connsiteX6" fmla="*/ 0 w 1382512"/>
                <a:gd name="connsiteY6" fmla="*/ 1855288 h 2135354"/>
                <a:gd name="connsiteX7" fmla="*/ 559510 w 1382512"/>
                <a:gd name="connsiteY7" fmla="*/ 0 h 2135354"/>
                <a:gd name="connsiteX0" fmla="*/ 559510 w 1392037"/>
                <a:gd name="connsiteY0" fmla="*/ 0 h 2135354"/>
                <a:gd name="connsiteX1" fmla="*/ 818240 w 1392037"/>
                <a:gd name="connsiteY1" fmla="*/ 0 h 2135354"/>
                <a:gd name="connsiteX2" fmla="*/ 1392037 w 1392037"/>
                <a:gd name="connsiteY2" fmla="*/ 1727123 h 2135354"/>
                <a:gd name="connsiteX3" fmla="*/ 1375721 w 1392037"/>
                <a:gd name="connsiteY3" fmla="*/ 1841423 h 2135354"/>
                <a:gd name="connsiteX4" fmla="*/ 1379162 w 1392037"/>
                <a:gd name="connsiteY4" fmla="*/ 1855288 h 2135354"/>
                <a:gd name="connsiteX5" fmla="*/ 689581 w 1392037"/>
                <a:gd name="connsiteY5" fmla="*/ 2135354 h 2135354"/>
                <a:gd name="connsiteX6" fmla="*/ 0 w 1392037"/>
                <a:gd name="connsiteY6" fmla="*/ 1855288 h 2135354"/>
                <a:gd name="connsiteX7" fmla="*/ 559510 w 1392037"/>
                <a:gd name="connsiteY7" fmla="*/ 0 h 2135354"/>
                <a:gd name="connsiteX0" fmla="*/ 559510 w 1379162"/>
                <a:gd name="connsiteY0" fmla="*/ 0 h 2135354"/>
                <a:gd name="connsiteX1" fmla="*/ 818240 w 1379162"/>
                <a:gd name="connsiteY1" fmla="*/ 0 h 2135354"/>
                <a:gd name="connsiteX2" fmla="*/ 1375721 w 1379162"/>
                <a:gd name="connsiteY2" fmla="*/ 1841423 h 2135354"/>
                <a:gd name="connsiteX3" fmla="*/ 1379162 w 1379162"/>
                <a:gd name="connsiteY3" fmla="*/ 1855288 h 2135354"/>
                <a:gd name="connsiteX4" fmla="*/ 689581 w 1379162"/>
                <a:gd name="connsiteY4" fmla="*/ 2135354 h 2135354"/>
                <a:gd name="connsiteX5" fmla="*/ 0 w 1379162"/>
                <a:gd name="connsiteY5" fmla="*/ 1855288 h 2135354"/>
                <a:gd name="connsiteX6" fmla="*/ 559510 w 1379162"/>
                <a:gd name="connsiteY6" fmla="*/ 0 h 2135354"/>
                <a:gd name="connsiteX0" fmla="*/ 559510 w 1379162"/>
                <a:gd name="connsiteY0" fmla="*/ 3 h 2135357"/>
                <a:gd name="connsiteX1" fmla="*/ 818240 w 1379162"/>
                <a:gd name="connsiteY1" fmla="*/ 3 h 2135357"/>
                <a:gd name="connsiteX2" fmla="*/ 1375721 w 1379162"/>
                <a:gd name="connsiteY2" fmla="*/ 1841426 h 2135357"/>
                <a:gd name="connsiteX3" fmla="*/ 1379162 w 1379162"/>
                <a:gd name="connsiteY3" fmla="*/ 1855291 h 2135357"/>
                <a:gd name="connsiteX4" fmla="*/ 689581 w 1379162"/>
                <a:gd name="connsiteY4" fmla="*/ 2135357 h 2135357"/>
                <a:gd name="connsiteX5" fmla="*/ 0 w 1379162"/>
                <a:gd name="connsiteY5" fmla="*/ 1855291 h 2135357"/>
                <a:gd name="connsiteX6" fmla="*/ 559510 w 1379162"/>
                <a:gd name="connsiteY6" fmla="*/ 3 h 2135357"/>
                <a:gd name="connsiteX0" fmla="*/ 559510 w 1379162"/>
                <a:gd name="connsiteY0" fmla="*/ 40216 h 2175570"/>
                <a:gd name="connsiteX1" fmla="*/ 818240 w 1379162"/>
                <a:gd name="connsiteY1" fmla="*/ 40216 h 2175570"/>
                <a:gd name="connsiteX2" fmla="*/ 1375721 w 1379162"/>
                <a:gd name="connsiteY2" fmla="*/ 1881639 h 2175570"/>
                <a:gd name="connsiteX3" fmla="*/ 1379162 w 1379162"/>
                <a:gd name="connsiteY3" fmla="*/ 1895504 h 2175570"/>
                <a:gd name="connsiteX4" fmla="*/ 689581 w 1379162"/>
                <a:gd name="connsiteY4" fmla="*/ 2175570 h 2175570"/>
                <a:gd name="connsiteX5" fmla="*/ 0 w 1379162"/>
                <a:gd name="connsiteY5" fmla="*/ 1895504 h 2175570"/>
                <a:gd name="connsiteX6" fmla="*/ 559510 w 1379162"/>
                <a:gd name="connsiteY6" fmla="*/ 40216 h 2175570"/>
                <a:gd name="connsiteX0" fmla="*/ 559510 w 1379162"/>
                <a:gd name="connsiteY0" fmla="*/ 50079 h 2185433"/>
                <a:gd name="connsiteX1" fmla="*/ 818240 w 1379162"/>
                <a:gd name="connsiteY1" fmla="*/ 50079 h 2185433"/>
                <a:gd name="connsiteX2" fmla="*/ 1375721 w 1379162"/>
                <a:gd name="connsiteY2" fmla="*/ 1891502 h 2185433"/>
                <a:gd name="connsiteX3" fmla="*/ 1379162 w 1379162"/>
                <a:gd name="connsiteY3" fmla="*/ 1905367 h 2185433"/>
                <a:gd name="connsiteX4" fmla="*/ 689581 w 1379162"/>
                <a:gd name="connsiteY4" fmla="*/ 2185433 h 2185433"/>
                <a:gd name="connsiteX5" fmla="*/ 0 w 1379162"/>
                <a:gd name="connsiteY5" fmla="*/ 1905367 h 2185433"/>
                <a:gd name="connsiteX6" fmla="*/ 559510 w 1379162"/>
                <a:gd name="connsiteY6" fmla="*/ 50079 h 2185433"/>
                <a:gd name="connsiteX0" fmla="*/ 559510 w 1379162"/>
                <a:gd name="connsiteY0" fmla="*/ 52984 h 2188338"/>
                <a:gd name="connsiteX1" fmla="*/ 818240 w 1379162"/>
                <a:gd name="connsiteY1" fmla="*/ 52984 h 2188338"/>
                <a:gd name="connsiteX2" fmla="*/ 1375721 w 1379162"/>
                <a:gd name="connsiteY2" fmla="*/ 1894407 h 2188338"/>
                <a:gd name="connsiteX3" fmla="*/ 1379162 w 1379162"/>
                <a:gd name="connsiteY3" fmla="*/ 1908272 h 2188338"/>
                <a:gd name="connsiteX4" fmla="*/ 689581 w 1379162"/>
                <a:gd name="connsiteY4" fmla="*/ 2188338 h 2188338"/>
                <a:gd name="connsiteX5" fmla="*/ 0 w 1379162"/>
                <a:gd name="connsiteY5" fmla="*/ 1908272 h 2188338"/>
                <a:gd name="connsiteX6" fmla="*/ 559510 w 1379162"/>
                <a:gd name="connsiteY6" fmla="*/ 52984 h 2188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9162" h="2188338">
                  <a:moveTo>
                    <a:pt x="559510" y="52984"/>
                  </a:moveTo>
                  <a:cubicBezTo>
                    <a:pt x="593366" y="5359"/>
                    <a:pt x="731997" y="-37503"/>
                    <a:pt x="818240" y="52984"/>
                  </a:cubicBezTo>
                  <a:cubicBezTo>
                    <a:pt x="816162" y="50325"/>
                    <a:pt x="1282234" y="1585192"/>
                    <a:pt x="1375721" y="1894407"/>
                  </a:cubicBezTo>
                  <a:cubicBezTo>
                    <a:pt x="1378870" y="1898789"/>
                    <a:pt x="1379162" y="1903517"/>
                    <a:pt x="1379162" y="1908272"/>
                  </a:cubicBezTo>
                  <a:cubicBezTo>
                    <a:pt x="1379162" y="2062948"/>
                    <a:pt x="1070426" y="2188338"/>
                    <a:pt x="689581" y="2188338"/>
                  </a:cubicBezTo>
                  <a:cubicBezTo>
                    <a:pt x="308736" y="2188338"/>
                    <a:pt x="0" y="2062948"/>
                    <a:pt x="0" y="1908272"/>
                  </a:cubicBezTo>
                  <a:lnTo>
                    <a:pt x="559510" y="52984"/>
                  </a:lnTo>
                  <a:close/>
                </a:path>
              </a:pathLst>
            </a:custGeom>
            <a:gradFill flip="none" rotWithShape="1">
              <a:gsLst>
                <a:gs pos="98000">
                  <a:srgbClr val="C5134A"/>
                </a:gs>
                <a:gs pos="0">
                  <a:srgbClr val="BE1247"/>
                </a:gs>
                <a:gs pos="19000">
                  <a:srgbClr val="D2144F"/>
                </a:gs>
                <a:gs pos="54000">
                  <a:srgbClr val="F87477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4" name="椭圆 10"/>
            <p:cNvSpPr/>
            <p:nvPr/>
          </p:nvSpPr>
          <p:spPr>
            <a:xfrm>
              <a:off x="569152" y="3291810"/>
              <a:ext cx="756947" cy="429321"/>
            </a:xfrm>
            <a:custGeom>
              <a:avLst/>
              <a:gdLst/>
              <a:ahLst/>
              <a:cxnLst/>
              <a:rect l="l" t="t" r="r" b="b"/>
              <a:pathLst>
                <a:path w="590834" h="334594">
                  <a:moveTo>
                    <a:pt x="86928" y="0"/>
                  </a:moveTo>
                  <a:cubicBezTo>
                    <a:pt x="160265" y="23782"/>
                    <a:pt x="240109" y="35684"/>
                    <a:pt x="323402" y="35684"/>
                  </a:cubicBezTo>
                  <a:cubicBezTo>
                    <a:pt x="387332" y="35684"/>
                    <a:pt x="449230" y="28672"/>
                    <a:pt x="507434" y="13120"/>
                  </a:cubicBezTo>
                  <a:cubicBezTo>
                    <a:pt x="531772" y="93575"/>
                    <a:pt x="560176" y="187373"/>
                    <a:pt x="590834" y="288543"/>
                  </a:cubicBezTo>
                  <a:cubicBezTo>
                    <a:pt x="499769" y="318822"/>
                    <a:pt x="400175" y="334594"/>
                    <a:pt x="296010" y="334594"/>
                  </a:cubicBezTo>
                  <a:cubicBezTo>
                    <a:pt x="191403" y="334594"/>
                    <a:pt x="91406" y="318688"/>
                    <a:pt x="0" y="288246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5" name="椭圆 10"/>
            <p:cNvSpPr/>
            <p:nvPr/>
          </p:nvSpPr>
          <p:spPr>
            <a:xfrm>
              <a:off x="358201" y="4031335"/>
              <a:ext cx="1181332" cy="419394"/>
            </a:xfrm>
            <a:custGeom>
              <a:avLst/>
              <a:gdLst/>
              <a:ahLst/>
              <a:cxnLst/>
              <a:rect l="l" t="t" r="r" b="b"/>
              <a:pathLst>
                <a:path w="1082218" h="392352">
                  <a:moveTo>
                    <a:pt x="92746" y="0"/>
                  </a:moveTo>
                  <a:cubicBezTo>
                    <a:pt x="229132" y="56158"/>
                    <a:pt x="381210" y="86960"/>
                    <a:pt x="541436" y="86960"/>
                  </a:cubicBezTo>
                  <a:cubicBezTo>
                    <a:pt x="701493" y="86960"/>
                    <a:pt x="853418" y="56223"/>
                    <a:pt x="989694" y="184"/>
                  </a:cubicBezTo>
                  <a:cubicBezTo>
                    <a:pt x="1021621" y="105469"/>
                    <a:pt x="1052999" y="208935"/>
                    <a:pt x="1082218" y="305289"/>
                  </a:cubicBezTo>
                  <a:cubicBezTo>
                    <a:pt x="917102" y="361516"/>
                    <a:pt x="732512" y="392352"/>
                    <a:pt x="537839" y="392352"/>
                  </a:cubicBezTo>
                  <a:cubicBezTo>
                    <a:pt x="345739" y="392352"/>
                    <a:pt x="163457" y="362325"/>
                    <a:pt x="0" y="307539"/>
                  </a:cubicBezTo>
                  <a:close/>
                </a:path>
              </a:pathLst>
            </a:custGeom>
            <a:gradFill flip="none" rotWithShape="1">
              <a:gsLst>
                <a:gs pos="98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65000"/>
                  </a:sysClr>
                </a:gs>
                <a:gs pos="55000">
                  <a:sysClr val="window" lastClr="FFFFFF"/>
                </a:gs>
              </a:gsLst>
              <a:lin ang="11100000" scaled="0"/>
              <a:tileRect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56" name="TextBox 71">
            <a:extLst>
              <a:ext uri="{FF2B5EF4-FFF2-40B4-BE49-F238E27FC236}">
                <a16:creationId xmlns="" xmlns:a16="http://schemas.microsoft.com/office/drawing/2014/main" id="{36252773-BE93-5C45-8404-A58BABB84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035" y="2123602"/>
            <a:ext cx="1647646" cy="5232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71">
            <a:extLst>
              <a:ext uri="{FF2B5EF4-FFF2-40B4-BE49-F238E27FC236}">
                <a16:creationId xmlns="" xmlns:a16="http://schemas.microsoft.com/office/drawing/2014/main" id="{36252773-BE93-5C45-8404-A58BABB84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6282" y="1263665"/>
            <a:ext cx="1647646" cy="5232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71">
            <a:extLst>
              <a:ext uri="{FF2B5EF4-FFF2-40B4-BE49-F238E27FC236}">
                <a16:creationId xmlns="" xmlns:a16="http://schemas.microsoft.com/office/drawing/2014/main" id="{36252773-BE93-5C45-8404-A58BABB84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0549" y="2173689"/>
            <a:ext cx="1647646" cy="5232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71">
            <a:extLst>
              <a:ext uri="{FF2B5EF4-FFF2-40B4-BE49-F238E27FC236}">
                <a16:creationId xmlns="" xmlns:a16="http://schemas.microsoft.com/office/drawing/2014/main" id="{36252773-BE93-5C45-8404-A58BABB84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0710" y="1255302"/>
            <a:ext cx="1647646" cy="5232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29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75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750"/>
                            </p:stCondLst>
                            <p:childTnLst>
                              <p:par>
                                <p:cTn id="5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950"/>
                            </p:stCondLst>
                            <p:childTnLst>
                              <p:par>
                                <p:cTn id="5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150"/>
                            </p:stCondLst>
                            <p:childTnLst>
                              <p:par>
                                <p:cTn id="6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350"/>
                            </p:stCondLst>
                            <p:childTnLst>
                              <p:par>
                                <p:cTn id="7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79161" y="81274"/>
            <a:ext cx="87427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 2: VÒNG CHUYÊN SÂU (15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765112" y="1380742"/>
            <a:ext cx="3702051" cy="3702051"/>
            <a:chOff x="240" y="1104"/>
            <a:chExt cx="1749" cy="1749"/>
          </a:xfrm>
        </p:grpSpPr>
        <p:pic>
          <p:nvPicPr>
            <p:cNvPr id="7" name="Picture 51" descr="X0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104"/>
              <a:ext cx="1749" cy="1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22"/>
            <p:cNvSpPr txBox="1">
              <a:spLocks noChangeArrowheads="1"/>
            </p:cNvSpPr>
            <p:nvPr/>
          </p:nvSpPr>
          <p:spPr bwMode="gray">
            <a:xfrm>
              <a:off x="394" y="1420"/>
              <a:ext cx="1344" cy="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20650" indent="-1206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ctr" defTabSz="914400">
                <a:spcBef>
                  <a:spcPct val="50000"/>
                </a:spcBef>
              </a:pP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(“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chuyên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”)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</a:t>
              </a:r>
              <a:endPara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53"/>
          <p:cNvGrpSpPr>
            <a:grpSpLocks/>
          </p:cNvGrpSpPr>
          <p:nvPr/>
        </p:nvGrpSpPr>
        <p:grpSpPr bwMode="auto">
          <a:xfrm>
            <a:off x="4341467" y="1835287"/>
            <a:ext cx="3860800" cy="2580216"/>
            <a:chOff x="1968" y="1157"/>
            <a:chExt cx="1824" cy="1219"/>
          </a:xfrm>
        </p:grpSpPr>
        <p:grpSp>
          <p:nvGrpSpPr>
            <p:cNvPr id="12" name="Group 28"/>
            <p:cNvGrpSpPr>
              <a:grpSpLocks/>
            </p:cNvGrpSpPr>
            <p:nvPr/>
          </p:nvGrpSpPr>
          <p:grpSpPr bwMode="auto">
            <a:xfrm>
              <a:off x="1968" y="1541"/>
              <a:ext cx="1824" cy="835"/>
              <a:chOff x="1973" y="1027"/>
              <a:chExt cx="1926" cy="937"/>
            </a:xfrm>
          </p:grpSpPr>
          <p:sp>
            <p:nvSpPr>
              <p:cNvPr id="19" name="Oval 29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rgbClr val="0066CC">
                      <a:gamma/>
                      <a:shade val="63529"/>
                      <a:invGamma/>
                    </a:srgbClr>
                  </a:gs>
                  <a:gs pos="100000">
                    <a:srgbClr val="0066CC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>
                <a:outerShdw dist="35921" dir="2700000" algn="ctr" rotWithShape="0">
                  <a:srgbClr val="000000"/>
                </a:outerShdw>
              </a:effec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Oval 30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rgbClr val="9BC7F3"/>
                  </a:gs>
                  <a:gs pos="100000">
                    <a:srgbClr val="1D80E3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3" name="WordArt 23"/>
            <p:cNvSpPr>
              <a:spLocks noChangeArrowheads="1" noChangeShapeType="1" noTextEdit="1"/>
            </p:cNvSpPr>
            <p:nvPr/>
          </p:nvSpPr>
          <p:spPr bwMode="gray">
            <a:xfrm>
              <a:off x="2112" y="1157"/>
              <a:ext cx="1536" cy="38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907292"/>
                </a:avLst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0" cap="none" spc="0" normalizeH="0" baseline="0" noProof="0" dirty="0" err="1" smtClean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kumimoji="0" lang="en-US" altLang="zh-CN" sz="2400" b="0" i="0" u="none" strike="noStrike" kern="10" cap="none" spc="0" normalizeH="0" baseline="0" noProof="0" dirty="0" smtClean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2</a:t>
              </a:r>
              <a:endParaRPr kumimoji="0" lang="zh-CN" altLang="en-US" sz="2400" b="0" i="0" u="none" strike="noStrike" kern="1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Oval 31"/>
            <p:cNvSpPr>
              <a:spLocks noChangeArrowheads="1"/>
            </p:cNvSpPr>
            <p:nvPr/>
          </p:nvSpPr>
          <p:spPr bwMode="gray">
            <a:xfrm>
              <a:off x="2054" y="1493"/>
              <a:ext cx="1633" cy="724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" name="Oval 32"/>
            <p:cNvSpPr>
              <a:spLocks noChangeArrowheads="1"/>
            </p:cNvSpPr>
            <p:nvPr/>
          </p:nvSpPr>
          <p:spPr bwMode="gray">
            <a:xfrm>
              <a:off x="2075" y="1497"/>
              <a:ext cx="1593" cy="706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alpha val="0"/>
                  </a:srgbClr>
                </a:gs>
                <a:gs pos="100000">
                  <a:srgbClr val="FFEDA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gray">
            <a:xfrm>
              <a:off x="2092" y="1504"/>
              <a:ext cx="1516" cy="659"/>
            </a:xfrm>
            <a:prstGeom prst="ellipse">
              <a:avLst/>
            </a:prstGeom>
            <a:gradFill rotWithShape="1">
              <a:gsLst>
                <a:gs pos="0">
                  <a:srgbClr val="CAA200"/>
                </a:gs>
                <a:gs pos="100000">
                  <a:srgbClr val="FFCC00">
                    <a:alpha val="4800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7" name="Oval 34"/>
            <p:cNvSpPr>
              <a:spLocks noChangeArrowheads="1"/>
            </p:cNvSpPr>
            <p:nvPr/>
          </p:nvSpPr>
          <p:spPr bwMode="gray">
            <a:xfrm>
              <a:off x="2172" y="1519"/>
              <a:ext cx="1334" cy="5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CC00">
                    <a:alpha val="37999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8" name="Text Box 35"/>
            <p:cNvSpPr txBox="1">
              <a:spLocks noChangeArrowheads="1"/>
            </p:cNvSpPr>
            <p:nvPr/>
          </p:nvSpPr>
          <p:spPr bwMode="gray">
            <a:xfrm>
              <a:off x="2430" y="1689"/>
              <a:ext cx="876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1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MẢNH GHÉP</a:t>
              </a:r>
              <a:endParaRPr kumimoji="0" lang="zh-CN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pic>
        <p:nvPicPr>
          <p:cNvPr id="21" name="Picture 49" descr="彩色团结小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79" y="4165818"/>
            <a:ext cx="3489879" cy="261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63"/>
          <p:cNvGrpSpPr>
            <a:grpSpLocks/>
          </p:cNvGrpSpPr>
          <p:nvPr/>
        </p:nvGrpSpPr>
        <p:grpSpPr bwMode="auto">
          <a:xfrm>
            <a:off x="8160171" y="1659467"/>
            <a:ext cx="3657600" cy="3657601"/>
            <a:chOff x="3744" y="1104"/>
            <a:chExt cx="1728" cy="1728"/>
          </a:xfrm>
        </p:grpSpPr>
        <p:pic>
          <p:nvPicPr>
            <p:cNvPr id="23" name="Picture 64" descr="X00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104"/>
              <a:ext cx="1728" cy="1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22"/>
            <p:cNvSpPr txBox="1">
              <a:spLocks noChangeArrowheads="1"/>
            </p:cNvSpPr>
            <p:nvPr/>
          </p:nvSpPr>
          <p:spPr bwMode="gray">
            <a:xfrm>
              <a:off x="3984" y="1349"/>
              <a:ext cx="1344" cy="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20650" indent="-1206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algn="ctr" defTabSz="914400">
                <a:spcBef>
                  <a:spcPct val="50000"/>
                </a:spcBef>
              </a:pP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chuyên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lượt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endPara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94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69739" y="81274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70" y="1393466"/>
            <a:ext cx="5084529" cy="477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449308" y="86807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" name="Rectangle 1023"/>
          <p:cNvSpPr/>
          <p:nvPr/>
        </p:nvSpPr>
        <p:spPr>
          <a:xfrm>
            <a:off x="154562" y="264834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 algn="just">
              <a:buFontTx/>
              <a:buAutoNum type="alphaLcPeriod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đờ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chênh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024"/>
          <p:cNvSpPr/>
          <p:nvPr/>
        </p:nvSpPr>
        <p:spPr>
          <a:xfrm>
            <a:off x="273715" y="378122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Rectangle 1026"/>
          <p:cNvSpPr/>
          <p:nvPr/>
        </p:nvSpPr>
        <p:spPr>
          <a:xfrm>
            <a:off x="392868" y="4698141"/>
            <a:ext cx="5857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véc-ni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70" y="1393465"/>
            <a:ext cx="5084529" cy="477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69" y="1393465"/>
            <a:ext cx="5084529" cy="477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06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10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691" y="73577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 algn="just">
              <a:buFontTx/>
              <a:buAutoNum type="alphaLcPeriod"/>
            </a:pPr>
            <a:r>
              <a:rPr lang="en-US" sz="2800" i="1" dirty="0" err="1">
                <a:latin typeface="Times New Roman"/>
                <a:ea typeface="Calibri"/>
              </a:rPr>
              <a:t>Lờ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đờ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bóng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ngả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trăng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chênh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bóng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691" y="286378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i="1" dirty="0" err="1">
                <a:latin typeface="Times New Roman"/>
                <a:ea typeface="Calibri"/>
              </a:rPr>
              <a:t>Bóng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đã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lăn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ra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khỏi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đường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biên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dọc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bóng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634" y="4925435"/>
            <a:ext cx="7064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i="1" dirty="0" err="1">
                <a:latin typeface="Times New Roman"/>
                <a:ea typeface="Calibri"/>
              </a:rPr>
              <a:t>Mặt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bàn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được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đánh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véc-ni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thật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bóng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bóng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672102" y="499437"/>
            <a:ext cx="3210842" cy="1674252"/>
          </a:xfrm>
          <a:prstGeom prst="wedgeRoundRectCallout">
            <a:avLst>
              <a:gd name="adj1" fmla="val 72035"/>
              <a:gd name="adj2" fmla="val -28049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2800" dirty="0" err="1"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ảnh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vật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do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phản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chiếu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mà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;</a:t>
            </a:r>
            <a:endParaRPr lang="en-US" sz="2000" dirty="0">
              <a:ea typeface="Calibri"/>
              <a:cs typeface="Times New Roman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2010282" y="2288269"/>
            <a:ext cx="3875364" cy="1674252"/>
          </a:xfrm>
          <a:prstGeom prst="wedgeRoundRectCallout">
            <a:avLst>
              <a:gd name="adj1" fmla="val -68547"/>
              <a:gd name="adj2" fmla="val 228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/>
            <a:r>
              <a:rPr lang="en-US" sz="2800" dirty="0" err="1">
                <a:latin typeface="Times New Roman"/>
                <a:ea typeface="Calibri"/>
              </a:rPr>
              <a:t>quả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cầu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rỗng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bằng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cao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su</a:t>
            </a:r>
            <a:r>
              <a:rPr lang="en-US" sz="2800" dirty="0">
                <a:latin typeface="Times New Roman"/>
                <a:ea typeface="Calibri"/>
              </a:rPr>
              <a:t>, da </a:t>
            </a:r>
            <a:r>
              <a:rPr lang="en-US" sz="2800" dirty="0" err="1">
                <a:latin typeface="Times New Roman"/>
                <a:ea typeface="Calibri"/>
              </a:rPr>
              <a:t>hoặc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nhựa</a:t>
            </a:r>
            <a:r>
              <a:rPr lang="en-US" sz="2800" dirty="0">
                <a:latin typeface="Times New Roman"/>
                <a:ea typeface="Calibri"/>
              </a:rPr>
              <a:t>, </a:t>
            </a:r>
            <a:r>
              <a:rPr lang="en-US" sz="2800" dirty="0" err="1">
                <a:latin typeface="Times New Roman"/>
                <a:ea typeface="Calibri"/>
              </a:rPr>
              <a:t>dễ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nẩy</a:t>
            </a:r>
            <a:r>
              <a:rPr lang="en-US" sz="2800" dirty="0">
                <a:latin typeface="Times New Roman"/>
                <a:ea typeface="Calibri"/>
              </a:rPr>
              <a:t>, </a:t>
            </a:r>
            <a:r>
              <a:rPr lang="en-US" sz="2800" dirty="0" err="1">
                <a:latin typeface="Times New Roman"/>
                <a:ea typeface="Calibri"/>
              </a:rPr>
              <a:t>dùng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làm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đồ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chơi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thể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thao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1450428" y="4201570"/>
            <a:ext cx="3654190" cy="1674252"/>
          </a:xfrm>
          <a:prstGeom prst="wedgeRoundRectCallout">
            <a:avLst>
              <a:gd name="adj1" fmla="val 89598"/>
              <a:gd name="adj2" fmla="val -91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400"/>
            <a:r>
              <a:rPr lang="en-US" sz="2800" dirty="0" err="1">
                <a:latin typeface="Times New Roman"/>
                <a:ea typeface="Calibri"/>
              </a:rPr>
              <a:t>nhẵn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đến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mức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phản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chiếu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được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ánh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sáng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gần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như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mặt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en-US" sz="2800" dirty="0" err="1">
                <a:latin typeface="Times New Roman"/>
                <a:ea typeface="Calibri"/>
              </a:rPr>
              <a:t>gương</a:t>
            </a:r>
            <a:r>
              <a:rPr lang="en-US" sz="2800" dirty="0">
                <a:latin typeface="Times New Roman"/>
                <a:ea typeface="Calibri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SBS Language | Nhạc Việt Xưa &amp; Nay (31) Bóng trăng trắng ngà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129" y="-2840"/>
            <a:ext cx="4153916" cy="235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129" y="17975"/>
            <a:ext cx="4153727" cy="2845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129" y="-30190"/>
            <a:ext cx="4153916" cy="294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12634" y="81273"/>
            <a:ext cx="2108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6823992" y="1600642"/>
            <a:ext cx="5166429" cy="2622615"/>
          </a:xfrm>
          <a:prstGeom prst="wedgeRoundRectCallout">
            <a:avLst>
              <a:gd name="adj1" fmla="val -71192"/>
              <a:gd name="adj2" fmla="val 30761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2800" dirty="0">
                <a:latin typeface="Times New Roman"/>
                <a:ea typeface="Calibri"/>
                <a:cs typeface="Times New Roman"/>
                <a:sym typeface="Wingdings"/>
              </a:rPr>
              <a:t>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âm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thanh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giống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nhau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nhưng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hoàn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toàn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khác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nhau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liên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quan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gì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nhau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âm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728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3" grpId="0" animBg="1"/>
      <p:bldP spid="3" grpId="1" animBg="1"/>
      <p:bldP spid="12" grpId="0" animBg="1"/>
      <p:bldP spid="12" grpId="1" animBg="1"/>
      <p:bldP spid="13" grpId="0" animBg="1"/>
      <p:bldP spid="13" grpId="1" animBg="1"/>
      <p:bldP spid="18" grpId="0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69725" y="81274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294" y="60529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Theo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6581" y="241916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lvl="0" indent="-514350" algn="just">
              <a:buFontTx/>
              <a:buAutoNum type="alphaLcPeriod"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lvl="0" indent="-457200" algn="just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mía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ả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581" y="3990255"/>
            <a:ext cx="6794790" cy="2677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–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59" y="1035381"/>
            <a:ext cx="4702967" cy="289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59" y="923382"/>
            <a:ext cx="4702967" cy="315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588" y="827958"/>
            <a:ext cx="4610637" cy="309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129" y="3923794"/>
            <a:ext cx="4702967" cy="3097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0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  <p:bldP spid="3" grpId="0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2725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2 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SGK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0814" y="1151314"/>
            <a:ext cx="7173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/>
                <a:ea typeface="Calibri"/>
              </a:rPr>
              <a:t>a. - </a:t>
            </a:r>
            <a:r>
              <a:rPr lang="en-US" sz="3200" b="1" i="1" dirty="0" err="1">
                <a:latin typeface="Times New Roman"/>
                <a:ea typeface="Calibri"/>
              </a:rPr>
              <a:t>Đường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lên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xứ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Lạng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bao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xa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đường</a:t>
            </a:r>
            <a:r>
              <a:rPr lang="en-US" sz="2800" dirty="0">
                <a:latin typeface="Times New Roman"/>
                <a:ea typeface="Calibri"/>
              </a:rPr>
              <a:t>: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537379" y="3472236"/>
            <a:ext cx="6964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/>
                <a:ea typeface="Calibri"/>
              </a:rPr>
              <a:t>- </a:t>
            </a:r>
            <a:r>
              <a:rPr lang="en-US" sz="3200" i="1" dirty="0" err="1">
                <a:latin typeface="Times New Roman"/>
                <a:ea typeface="Calibri"/>
              </a:rPr>
              <a:t>Những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cây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mía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óng</a:t>
            </a:r>
            <a:r>
              <a:rPr lang="en-US" sz="3200" i="1" dirty="0">
                <a:latin typeface="Times New Roman"/>
                <a:ea typeface="Calibri"/>
              </a:rPr>
              <a:t> ả </a:t>
            </a:r>
            <a:r>
              <a:rPr lang="en-US" sz="3200" i="1" dirty="0" err="1">
                <a:latin typeface="Times New Roman"/>
                <a:ea typeface="Calibri"/>
              </a:rPr>
              <a:t>này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chính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là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nguyên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liệu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để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làm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đường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đường</a:t>
            </a:r>
            <a:r>
              <a:rPr lang="en-US" sz="3200" dirty="0">
                <a:latin typeface="Times New Roman"/>
                <a:ea typeface="Calibri"/>
              </a:rPr>
              <a:t>: </a:t>
            </a:r>
            <a:endParaRPr lang="en-US" sz="32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423191" y="4077101"/>
            <a:ext cx="5281448" cy="2522482"/>
          </a:xfrm>
          <a:prstGeom prst="wedgeRoundRectCallout">
            <a:avLst>
              <a:gd name="adj1" fmla="val 59465"/>
              <a:gd name="adj2" fmla="val -4000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chất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kết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tinh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vị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ea typeface="Calibri"/>
                <a:cs typeface="Times New Roman"/>
              </a:rPr>
              <a:t>ngọt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dùng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;</a:t>
            </a:r>
            <a:endParaRPr lang="en-US" sz="3200" dirty="0">
              <a:ea typeface="Calibri"/>
              <a:cs typeface="Times New Roman"/>
            </a:endParaRPr>
          </a:p>
        </p:txBody>
      </p:sp>
      <p:pic>
        <p:nvPicPr>
          <p:cNvPr id="3074" name="Picture 2" descr="Hương hồi xứ Lạng.wmv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875" y="220717"/>
            <a:ext cx="5302469" cy="323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55025" y="1151314"/>
            <a:ext cx="5617779" cy="2365547"/>
          </a:xfrm>
          <a:prstGeom prst="wedgeRoundRectCallout">
            <a:avLst>
              <a:gd name="adj1" fmla="val 61078"/>
              <a:gd name="adj2" fmla="val -3564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khoảng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gian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vượt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qua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địa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này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đến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địa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khác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;</a:t>
            </a:r>
            <a:endParaRPr lang="en-US" sz="3200" dirty="0">
              <a:ea typeface="Calibri"/>
              <a:cs typeface="Times New Roman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874" y="3831021"/>
            <a:ext cx="5302470" cy="307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68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813" y="917903"/>
            <a:ext cx="64586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/>
                <a:ea typeface="Calibri"/>
              </a:rPr>
              <a:t>b. – </a:t>
            </a:r>
            <a:r>
              <a:rPr lang="en-US" sz="3200" dirty="0" err="1">
                <a:latin typeface="Times New Roman"/>
                <a:ea typeface="Calibri"/>
              </a:rPr>
              <a:t>Đứng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bên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đồng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ngó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bên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tê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đồng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mênh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mông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bát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ngát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đồng</a:t>
            </a:r>
            <a:endParaRPr lang="en-US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572813" y="2771452"/>
            <a:ext cx="62063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/>
                <a:ea typeface="Calibri"/>
              </a:rPr>
              <a:t>- </a:t>
            </a:r>
            <a:r>
              <a:rPr lang="en-US" sz="3200" dirty="0" err="1">
                <a:latin typeface="Times New Roman"/>
                <a:ea typeface="Calibri"/>
              </a:rPr>
              <a:t>Tôi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mua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cái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bút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này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với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giá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hai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mươi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nghìn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đồng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đồng</a:t>
            </a:r>
            <a:endParaRPr lang="en-US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9" y="3848670"/>
            <a:ext cx="4958354" cy="300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454" y="37239"/>
            <a:ext cx="4405546" cy="3732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ular Callout 22"/>
          <p:cNvSpPr/>
          <p:nvPr/>
        </p:nvSpPr>
        <p:spPr>
          <a:xfrm>
            <a:off x="5264585" y="2771452"/>
            <a:ext cx="2579757" cy="1515050"/>
          </a:xfrm>
          <a:prstGeom prst="wedgeRoundRectCallout">
            <a:avLst>
              <a:gd name="adj1" fmla="val -77643"/>
              <a:gd name="adj2" fmla="val 492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đơn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vị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tiền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tệ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7140299" y="394332"/>
            <a:ext cx="4051738" cy="2214060"/>
          </a:xfrm>
          <a:prstGeom prst="wedgeRoundRectCallout">
            <a:avLst>
              <a:gd name="adj1" fmla="val -77643"/>
              <a:gd name="adj2" fmla="val 492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khoảng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đất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rộng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phẳng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dùng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cày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cấy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trồng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trọt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;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2725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2 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SGK</a:t>
            </a:r>
            <a:endParaRPr lang="en-US" sz="3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968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3" grpId="0" animBg="1"/>
      <p:bldP spid="24" grpId="0" animBg="1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01765" y="229309"/>
            <a:ext cx="2725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2 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SGK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4664" y="1252786"/>
            <a:ext cx="49968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a.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lên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 –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đường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29787" y="2083783"/>
            <a:ext cx="60933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b.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Bên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ni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/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tê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–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mươi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đồng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75623" y="3061438"/>
            <a:ext cx="90823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2800" b="1" dirty="0">
                <a:latin typeface="Times New Roman"/>
                <a:ea typeface="Calibri"/>
                <a:cs typeface="Times New Roman"/>
                <a:sym typeface="Wingdings"/>
              </a:rPr>
              <a:t>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âm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thanh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giống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nhau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nhưng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hoàn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toàn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khác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nhau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liên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quan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gì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nhau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Calibri"/>
                <a:cs typeface="Times New Roman"/>
              </a:rPr>
              <a:t>âm</a:t>
            </a:r>
            <a:r>
              <a:rPr lang="en-US" sz="2800" b="1" dirty="0">
                <a:latin typeface="Times New Roman"/>
                <a:ea typeface="Calibri"/>
                <a:cs typeface="Times New Roman"/>
              </a:rPr>
              <a:t>.</a:t>
            </a:r>
            <a:endParaRPr lang="en-US" sz="28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59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195398" y="34511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441151" y="115940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06291" y="131166"/>
            <a:ext cx="1983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3: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30854" y="1679177"/>
            <a:ext cx="443604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/>
              </a:rPr>
              <a:t>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Trái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ví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/>
              </a:rPr>
              <a:t>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886606" y="1132118"/>
            <a:ext cx="4629807" cy="1071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a.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Cây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xoài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trước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sân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nhà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rất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trái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986453" y="2668195"/>
            <a:ext cx="4619299" cy="116282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Bố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vừa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mua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trái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bóng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86453" y="4276278"/>
            <a:ext cx="4619299" cy="12101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c.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Cách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trái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núi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quãng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đồng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9" name="Right Brace 18"/>
          <p:cNvSpPr/>
          <p:nvPr/>
        </p:nvSpPr>
        <p:spPr>
          <a:xfrm>
            <a:off x="6605752" y="1260097"/>
            <a:ext cx="896539" cy="421239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ular Callout 22"/>
          <p:cNvSpPr/>
          <p:nvPr/>
        </p:nvSpPr>
        <p:spPr>
          <a:xfrm>
            <a:off x="1886606" y="1357331"/>
            <a:ext cx="6075901" cy="2318680"/>
          </a:xfrm>
          <a:prstGeom prst="wedgeRoundRectCallout">
            <a:avLst>
              <a:gd name="adj1" fmla="val 7450"/>
              <a:gd name="adj2" fmla="val 70659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1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20" grpId="0" animBg="1"/>
      <p:bldP spid="22" grpId="0" animBg="1"/>
      <p:bldP spid="19" grpId="0" animBg="1"/>
      <p:bldP spid="23" grpId="0" animBg="1"/>
      <p:bldP spid="23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81001" y="-17473"/>
            <a:ext cx="18934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4:</a:t>
            </a:r>
            <a:endParaRPr lang="en-US" sz="3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5688" y="1191488"/>
            <a:ext cx="5115503" cy="751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latin typeface="Times New Roman"/>
                <a:ea typeface="Calibri"/>
              </a:rPr>
              <a:t>a. </a:t>
            </a:r>
            <a:r>
              <a:rPr lang="en-US" sz="3200" i="1" dirty="0">
                <a:latin typeface="Times New Roman"/>
                <a:ea typeface="Calibri"/>
              </a:rPr>
              <a:t>Con </a:t>
            </a:r>
            <a:r>
              <a:rPr lang="en-US" sz="3200" i="1" dirty="0" err="1">
                <a:latin typeface="Times New Roman"/>
                <a:ea typeface="Calibri"/>
              </a:rPr>
              <a:t>cò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có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cái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cổ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cao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Cổ</a:t>
            </a:r>
            <a:endParaRPr lang="en-US" sz="3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8855" y="1991307"/>
            <a:ext cx="7001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latin typeface="Times New Roman"/>
                <a:ea typeface="Calibri"/>
              </a:rPr>
              <a:t>b. </a:t>
            </a:r>
            <a:r>
              <a:rPr lang="en-US" sz="3200" i="1" dirty="0">
                <a:latin typeface="Times New Roman"/>
                <a:ea typeface="Calibri"/>
              </a:rPr>
              <a:t>Con </a:t>
            </a:r>
            <a:r>
              <a:rPr lang="en-US" sz="3200" i="1" dirty="0" err="1">
                <a:latin typeface="Times New Roman"/>
                <a:ea typeface="Calibri"/>
              </a:rPr>
              <a:t>quạ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tìm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cách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uống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nước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trong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một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chiếc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bình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cao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cổ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Cổ</a:t>
            </a:r>
            <a:endParaRPr lang="en-US" sz="3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156" y="3560967"/>
            <a:ext cx="73254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2800" dirty="0">
                <a:latin typeface="Times New Roman"/>
                <a:ea typeface="Calibri"/>
              </a:rPr>
              <a:t>c. </a:t>
            </a:r>
            <a:r>
              <a:rPr lang="en-US" sz="2800" i="1" dirty="0" err="1">
                <a:latin typeface="Times New Roman"/>
                <a:ea typeface="Calibri"/>
              </a:rPr>
              <a:t>Phố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cổ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tạo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nên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vẻ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đẹp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của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riêng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Hà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Nội</a:t>
            </a:r>
            <a:r>
              <a:rPr lang="en-US" sz="2800" dirty="0">
                <a:latin typeface="Times New Roman"/>
                <a:ea typeface="Calibri"/>
              </a:rPr>
              <a:t> </a:t>
            </a:r>
            <a:r>
              <a:rPr lang="fr-FR" sz="28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fr-FR" sz="2800" dirty="0">
                <a:latin typeface="Times New Roman"/>
                <a:ea typeface="Calibri"/>
              </a:rPr>
              <a:t> </a:t>
            </a:r>
            <a:r>
              <a:rPr lang="en-US" sz="2800" b="1" i="1" dirty="0" err="1">
                <a:latin typeface="Times New Roman"/>
                <a:ea typeface="Calibri"/>
              </a:rPr>
              <a:t>Cổ</a:t>
            </a:r>
            <a:endParaRPr lang="en-US" sz="28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28" y="0"/>
            <a:ext cx="4652164" cy="389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91" y="48361"/>
            <a:ext cx="4774123" cy="398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91" y="48361"/>
            <a:ext cx="4663786" cy="361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0" y="-51859"/>
            <a:ext cx="4611211" cy="1761998"/>
          </a:xfrm>
          <a:prstGeom prst="wedgeRoundRectCallout">
            <a:avLst>
              <a:gd name="adj1" fmla="val 64849"/>
              <a:gd name="adj2" fmla="val 410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 smtClean="0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bộ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phận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cơ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thể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nối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đầu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thân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;</a:t>
            </a:r>
            <a:endParaRPr lang="en-US" sz="1600" dirty="0">
              <a:ea typeface="Calibri"/>
              <a:cs typeface="Times New Roman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577968" y="3270470"/>
            <a:ext cx="5594004" cy="3378562"/>
          </a:xfrm>
          <a:prstGeom prst="wedgeRoundRectCallout">
            <a:avLst>
              <a:gd name="adj1" fmla="val 65965"/>
              <a:gd name="adj2" fmla="val -1687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</a:rPr>
              <a:t>tính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từ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chỉ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sự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cổ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kính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lâu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đời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không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liên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quan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gì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đến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nghĩa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của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từ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latin typeface="Times New Roman"/>
                <a:ea typeface="Calibri"/>
              </a:rPr>
              <a:t>cổ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trong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hai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câu</a:t>
            </a:r>
            <a:r>
              <a:rPr lang="en-US" sz="3200" dirty="0">
                <a:latin typeface="Times New Roman"/>
                <a:ea typeface="Calibri"/>
              </a:rPr>
              <a:t> a. </a:t>
            </a:r>
            <a:r>
              <a:rPr lang="en-US" sz="3200" dirty="0" err="1">
                <a:latin typeface="Times New Roman"/>
                <a:ea typeface="Calibri"/>
              </a:rPr>
              <a:t>và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fr-FR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âm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.</a:t>
            </a:r>
            <a:endParaRPr lang="en-US" sz="32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3374970" y="365852"/>
            <a:ext cx="5068709" cy="2490951"/>
          </a:xfrm>
          <a:prstGeom prst="wedgeRoundRectCallout">
            <a:avLst>
              <a:gd name="adj1" fmla="val -33681"/>
              <a:gd name="adj2" fmla="val 6907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chỗ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eo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gần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phần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đầu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đồ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giống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hình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dáng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cái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ea typeface="Calibri"/>
                <a:cs typeface="Times New Roman"/>
              </a:rPr>
              <a:t>cổ</a:t>
            </a:r>
            <a:r>
              <a:rPr lang="en-US" sz="32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smtClean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.</a:t>
            </a:r>
            <a:endParaRPr lang="en-US" sz="3200" dirty="0"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87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8" grpId="0"/>
      <p:bldP spid="9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51" y="3822767"/>
            <a:ext cx="1209293" cy="1303422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03" y="230067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uEchConBeat-V.A-40896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312" y="0"/>
            <a:ext cx="410817" cy="4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9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numSld="12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7603" y="2515451"/>
            <a:ext cx="10142503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ví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dụ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nghĩa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khác</a:t>
            </a:r>
            <a:r>
              <a:rPr lang="en-US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01684" y="172681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5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83598" y="925309"/>
            <a:ext cx="8222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Tiếng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hò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vọng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nước</a:t>
            </a:r>
            <a:r>
              <a:rPr lang="en-US" sz="3200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non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01684" y="1684454"/>
            <a:ext cx="8277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fr-FR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/>
              </a:rPr>
              <a:t></a:t>
            </a:r>
            <a:r>
              <a:rPr lang="fr-FR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mức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18290" y="3289111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kí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18290" y="4055168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tai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18289" y="4959751"/>
            <a:ext cx="76094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Bệnh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viêm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phổi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do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mắc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Covid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59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2376871" y="1936155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3716311" y="2580671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1661375" y="995764"/>
            <a:ext cx="9388698" cy="4368800"/>
          </a:xfrm>
          <a:custGeom>
            <a:avLst/>
            <a:gdLst>
              <a:gd name="T0" fmla="*/ 3976389 w 1684"/>
              <a:gd name="T1" fmla="*/ 3823809 h 1331"/>
              <a:gd name="T2" fmla="*/ 4530853 w 1684"/>
              <a:gd name="T3" fmla="*/ 3216595 h 1331"/>
              <a:gd name="T4" fmla="*/ 4914712 w 1684"/>
              <a:gd name="T5" fmla="*/ 3121410 h 1331"/>
              <a:gd name="T6" fmla="*/ 5442929 w 1684"/>
              <a:gd name="T7" fmla="*/ 1959497 h 1331"/>
              <a:gd name="T8" fmla="*/ 3884525 w 1684"/>
              <a:gd name="T9" fmla="*/ 1175042 h 1331"/>
              <a:gd name="T10" fmla="*/ 3953423 w 1684"/>
              <a:gd name="T11" fmla="*/ 840253 h 1331"/>
              <a:gd name="T12" fmla="*/ 3195547 w 1684"/>
              <a:gd name="T13" fmla="*/ 708964 h 1331"/>
              <a:gd name="T14" fmla="*/ 2621398 w 1684"/>
              <a:gd name="T15" fmla="*/ 118161 h 1331"/>
              <a:gd name="T16" fmla="*/ 1013782 w 1684"/>
              <a:gd name="T17" fmla="*/ 1299767 h 1331"/>
              <a:gd name="T18" fmla="*/ 807089 w 1684"/>
              <a:gd name="T19" fmla="*/ 1286638 h 1331"/>
              <a:gd name="T20" fmla="*/ 101706 w 1684"/>
              <a:gd name="T21" fmla="*/ 2195818 h 1331"/>
              <a:gd name="T22" fmla="*/ 452757 w 1684"/>
              <a:gd name="T23" fmla="*/ 2530607 h 1331"/>
              <a:gd name="T24" fmla="*/ 29528 w 1684"/>
              <a:gd name="T25" fmla="*/ 3085305 h 1331"/>
              <a:gd name="T26" fmla="*/ 364174 w 1684"/>
              <a:gd name="T27" fmla="*/ 3935405 h 1331"/>
              <a:gd name="T28" fmla="*/ 2027565 w 1684"/>
              <a:gd name="T29" fmla="*/ 3948534 h 1331"/>
              <a:gd name="T30" fmla="*/ 2083339 w 1684"/>
              <a:gd name="T31" fmla="*/ 4109364 h 1331"/>
              <a:gd name="T32" fmla="*/ 3353028 w 1684"/>
              <a:gd name="T33" fmla="*/ 3771293 h 1331"/>
              <a:gd name="T34" fmla="*/ 2680454 w 1684"/>
              <a:gd name="T35" fmla="*/ 4293169 h 1331"/>
              <a:gd name="T36" fmla="*/ 2093182 w 1684"/>
              <a:gd name="T37" fmla="*/ 3820527 h 1331"/>
              <a:gd name="T38" fmla="*/ 2093182 w 1684"/>
              <a:gd name="T39" fmla="*/ 3807398 h 1331"/>
              <a:gd name="T40" fmla="*/ 2060373 w 1684"/>
              <a:gd name="T41" fmla="*/ 3804116 h 1331"/>
              <a:gd name="T42" fmla="*/ 2060373 w 1684"/>
              <a:gd name="T43" fmla="*/ 3807398 h 1331"/>
              <a:gd name="T44" fmla="*/ 387140 w 1684"/>
              <a:gd name="T45" fmla="*/ 3909147 h 1331"/>
              <a:gd name="T46" fmla="*/ 452757 w 1684"/>
              <a:gd name="T47" fmla="*/ 2569994 h 1331"/>
              <a:gd name="T48" fmla="*/ 623361 w 1684"/>
              <a:gd name="T49" fmla="*/ 2573276 h 1331"/>
              <a:gd name="T50" fmla="*/ 643046 w 1684"/>
              <a:gd name="T51" fmla="*/ 2550300 h 1331"/>
              <a:gd name="T52" fmla="*/ 521655 w 1684"/>
              <a:gd name="T53" fmla="*/ 2514196 h 1331"/>
              <a:gd name="T54" fmla="*/ 134515 w 1684"/>
              <a:gd name="T55" fmla="*/ 2185972 h 1331"/>
              <a:gd name="T56" fmla="*/ 810370 w 1684"/>
              <a:gd name="T57" fmla="*/ 1322743 h 1331"/>
              <a:gd name="T58" fmla="*/ 1082680 w 1684"/>
              <a:gd name="T59" fmla="*/ 1414645 h 1331"/>
              <a:gd name="T60" fmla="*/ 1177825 w 1684"/>
              <a:gd name="T61" fmla="*/ 666295 h 1331"/>
              <a:gd name="T62" fmla="*/ 3139773 w 1684"/>
              <a:gd name="T63" fmla="*/ 630190 h 1331"/>
              <a:gd name="T64" fmla="*/ 3169300 w 1684"/>
              <a:gd name="T65" fmla="*/ 754915 h 1331"/>
              <a:gd name="T66" fmla="*/ 3182424 w 1684"/>
              <a:gd name="T67" fmla="*/ 784455 h 1331"/>
              <a:gd name="T68" fmla="*/ 3208670 w 1684"/>
              <a:gd name="T69" fmla="*/ 758197 h 1331"/>
              <a:gd name="T70" fmla="*/ 3920615 w 1684"/>
              <a:gd name="T71" fmla="*/ 853382 h 1331"/>
              <a:gd name="T72" fmla="*/ 3818908 w 1684"/>
              <a:gd name="T73" fmla="*/ 1217711 h 1331"/>
              <a:gd name="T74" fmla="*/ 4895027 w 1684"/>
              <a:gd name="T75" fmla="*/ 1378541 h 1331"/>
              <a:gd name="T76" fmla="*/ 4898308 w 1684"/>
              <a:gd name="T77" fmla="*/ 3091870 h 1331"/>
              <a:gd name="T78" fmla="*/ 4396338 w 1684"/>
              <a:gd name="T79" fmla="*/ 3059047 h 1331"/>
              <a:gd name="T80" fmla="*/ 4370091 w 1684"/>
              <a:gd name="T81" fmla="*/ 3062330 h 1331"/>
              <a:gd name="T82" fmla="*/ 4373372 w 1684"/>
              <a:gd name="T83" fmla="*/ 3085305 h 1331"/>
              <a:gd name="T84" fmla="*/ 4376653 w 1684"/>
              <a:gd name="T85" fmla="*/ 3088588 h 1331"/>
              <a:gd name="T86" fmla="*/ 3966547 w 1684"/>
              <a:gd name="T87" fmla="*/ 3790987 h 1331"/>
              <a:gd name="T88" fmla="*/ 3303815 w 1684"/>
              <a:gd name="T89" fmla="*/ 3702366 h 1331"/>
              <a:gd name="T90" fmla="*/ 3303815 w 1684"/>
              <a:gd name="T91" fmla="*/ 3728624 h 1331"/>
              <a:gd name="T92" fmla="*/ 3323500 w 1684"/>
              <a:gd name="T93" fmla="*/ 3751600 h 133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84" h="1331">
                <a:moveTo>
                  <a:pt x="1022" y="1149"/>
                </a:moveTo>
                <a:cubicBezTo>
                  <a:pt x="1068" y="1184"/>
                  <a:pt x="1136" y="1190"/>
                  <a:pt x="1212" y="1165"/>
                </a:cubicBezTo>
                <a:cubicBezTo>
                  <a:pt x="1303" y="1134"/>
                  <a:pt x="1377" y="1069"/>
                  <a:pt x="1384" y="1011"/>
                </a:cubicBezTo>
                <a:cubicBezTo>
                  <a:pt x="1385" y="1002"/>
                  <a:pt x="1385" y="991"/>
                  <a:pt x="1381" y="980"/>
                </a:cubicBezTo>
                <a:cubicBezTo>
                  <a:pt x="1379" y="974"/>
                  <a:pt x="1376" y="969"/>
                  <a:pt x="1373" y="963"/>
                </a:cubicBezTo>
                <a:cubicBezTo>
                  <a:pt x="1412" y="979"/>
                  <a:pt x="1454" y="976"/>
                  <a:pt x="1498" y="951"/>
                </a:cubicBezTo>
                <a:cubicBezTo>
                  <a:pt x="1598" y="895"/>
                  <a:pt x="1684" y="737"/>
                  <a:pt x="1669" y="640"/>
                </a:cubicBezTo>
                <a:cubicBezTo>
                  <a:pt x="1667" y="625"/>
                  <a:pt x="1663" y="611"/>
                  <a:pt x="1659" y="597"/>
                </a:cubicBezTo>
                <a:cubicBezTo>
                  <a:pt x="1634" y="525"/>
                  <a:pt x="1578" y="458"/>
                  <a:pt x="1498" y="410"/>
                </a:cubicBezTo>
                <a:cubicBezTo>
                  <a:pt x="1397" y="350"/>
                  <a:pt x="1279" y="331"/>
                  <a:pt x="1184" y="358"/>
                </a:cubicBezTo>
                <a:cubicBezTo>
                  <a:pt x="1209" y="328"/>
                  <a:pt x="1217" y="293"/>
                  <a:pt x="1206" y="258"/>
                </a:cubicBezTo>
                <a:cubicBezTo>
                  <a:pt x="1205" y="257"/>
                  <a:pt x="1205" y="257"/>
                  <a:pt x="1205" y="256"/>
                </a:cubicBezTo>
                <a:cubicBezTo>
                  <a:pt x="1188" y="206"/>
                  <a:pt x="1135" y="166"/>
                  <a:pt x="1081" y="162"/>
                </a:cubicBezTo>
                <a:cubicBezTo>
                  <a:pt x="1037" y="158"/>
                  <a:pt x="1000" y="178"/>
                  <a:pt x="974" y="216"/>
                </a:cubicBezTo>
                <a:cubicBezTo>
                  <a:pt x="972" y="207"/>
                  <a:pt x="970" y="197"/>
                  <a:pt x="967" y="188"/>
                </a:cubicBezTo>
                <a:cubicBezTo>
                  <a:pt x="935" y="90"/>
                  <a:pt x="860" y="51"/>
                  <a:pt x="799" y="36"/>
                </a:cubicBezTo>
                <a:cubicBezTo>
                  <a:pt x="653" y="0"/>
                  <a:pt x="447" y="73"/>
                  <a:pt x="351" y="196"/>
                </a:cubicBezTo>
                <a:cubicBezTo>
                  <a:pt x="301" y="260"/>
                  <a:pt x="286" y="330"/>
                  <a:pt x="309" y="396"/>
                </a:cubicBezTo>
                <a:cubicBezTo>
                  <a:pt x="310" y="399"/>
                  <a:pt x="311" y="402"/>
                  <a:pt x="312" y="405"/>
                </a:cubicBezTo>
                <a:cubicBezTo>
                  <a:pt x="295" y="393"/>
                  <a:pt x="272" y="388"/>
                  <a:pt x="246" y="392"/>
                </a:cubicBezTo>
                <a:cubicBezTo>
                  <a:pt x="162" y="404"/>
                  <a:pt x="54" y="491"/>
                  <a:pt x="35" y="547"/>
                </a:cubicBezTo>
                <a:cubicBezTo>
                  <a:pt x="20" y="592"/>
                  <a:pt x="18" y="633"/>
                  <a:pt x="31" y="669"/>
                </a:cubicBezTo>
                <a:cubicBezTo>
                  <a:pt x="34" y="680"/>
                  <a:pt x="39" y="691"/>
                  <a:pt x="45" y="701"/>
                </a:cubicBezTo>
                <a:cubicBezTo>
                  <a:pt x="65" y="733"/>
                  <a:pt x="98" y="757"/>
                  <a:pt x="138" y="771"/>
                </a:cubicBezTo>
                <a:cubicBezTo>
                  <a:pt x="137" y="772"/>
                  <a:pt x="135" y="772"/>
                  <a:pt x="134" y="773"/>
                </a:cubicBezTo>
                <a:cubicBezTo>
                  <a:pt x="77" y="798"/>
                  <a:pt x="19" y="890"/>
                  <a:pt x="9" y="940"/>
                </a:cubicBezTo>
                <a:cubicBezTo>
                  <a:pt x="0" y="981"/>
                  <a:pt x="3" y="1022"/>
                  <a:pt x="16" y="1061"/>
                </a:cubicBezTo>
                <a:cubicBezTo>
                  <a:pt x="32" y="1110"/>
                  <a:pt x="64" y="1157"/>
                  <a:pt x="111" y="1199"/>
                </a:cubicBezTo>
                <a:cubicBezTo>
                  <a:pt x="191" y="1271"/>
                  <a:pt x="346" y="1331"/>
                  <a:pt x="476" y="1301"/>
                </a:cubicBezTo>
                <a:cubicBezTo>
                  <a:pt x="538" y="1287"/>
                  <a:pt x="586" y="1253"/>
                  <a:pt x="618" y="1203"/>
                </a:cubicBezTo>
                <a:cubicBezTo>
                  <a:pt x="618" y="1211"/>
                  <a:pt x="619" y="1219"/>
                  <a:pt x="621" y="1227"/>
                </a:cubicBezTo>
                <a:cubicBezTo>
                  <a:pt x="624" y="1235"/>
                  <a:pt x="629" y="1244"/>
                  <a:pt x="635" y="1252"/>
                </a:cubicBezTo>
                <a:cubicBezTo>
                  <a:pt x="672" y="1302"/>
                  <a:pt x="763" y="1328"/>
                  <a:pt x="819" y="1318"/>
                </a:cubicBezTo>
                <a:cubicBezTo>
                  <a:pt x="897" y="1305"/>
                  <a:pt x="1002" y="1228"/>
                  <a:pt x="1022" y="1149"/>
                </a:cubicBezTo>
                <a:moveTo>
                  <a:pt x="1013" y="1143"/>
                </a:moveTo>
                <a:cubicBezTo>
                  <a:pt x="996" y="1218"/>
                  <a:pt x="892" y="1295"/>
                  <a:pt x="817" y="1308"/>
                </a:cubicBezTo>
                <a:cubicBezTo>
                  <a:pt x="765" y="1317"/>
                  <a:pt x="678" y="1292"/>
                  <a:pt x="643" y="1245"/>
                </a:cubicBezTo>
                <a:cubicBezTo>
                  <a:pt x="625" y="1221"/>
                  <a:pt x="623" y="1193"/>
                  <a:pt x="638" y="1164"/>
                </a:cubicBezTo>
                <a:cubicBezTo>
                  <a:pt x="638" y="1164"/>
                  <a:pt x="638" y="1164"/>
                  <a:pt x="638" y="1164"/>
                </a:cubicBezTo>
                <a:cubicBezTo>
                  <a:pt x="639" y="1163"/>
                  <a:pt x="639" y="1161"/>
                  <a:pt x="638" y="1160"/>
                </a:cubicBezTo>
                <a:cubicBezTo>
                  <a:pt x="638" y="1159"/>
                  <a:pt x="637" y="1158"/>
                  <a:pt x="635" y="1157"/>
                </a:cubicBezTo>
                <a:cubicBezTo>
                  <a:pt x="633" y="1156"/>
                  <a:pt x="630" y="1157"/>
                  <a:pt x="628" y="1159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28" y="1160"/>
                  <a:pt x="628" y="1160"/>
                  <a:pt x="628" y="1160"/>
                </a:cubicBezTo>
                <a:cubicBezTo>
                  <a:pt x="600" y="1229"/>
                  <a:pt x="547" y="1274"/>
                  <a:pt x="473" y="1291"/>
                </a:cubicBezTo>
                <a:cubicBezTo>
                  <a:pt x="347" y="1320"/>
                  <a:pt x="196" y="1261"/>
                  <a:pt x="118" y="1191"/>
                </a:cubicBezTo>
                <a:cubicBezTo>
                  <a:pt x="36" y="1117"/>
                  <a:pt x="1" y="1029"/>
                  <a:pt x="19" y="942"/>
                </a:cubicBezTo>
                <a:cubicBezTo>
                  <a:pt x="29" y="896"/>
                  <a:pt x="85" y="806"/>
                  <a:pt x="138" y="783"/>
                </a:cubicBezTo>
                <a:cubicBezTo>
                  <a:pt x="147" y="779"/>
                  <a:pt x="154" y="778"/>
                  <a:pt x="161" y="778"/>
                </a:cubicBezTo>
                <a:cubicBezTo>
                  <a:pt x="171" y="780"/>
                  <a:pt x="180" y="783"/>
                  <a:pt x="190" y="784"/>
                </a:cubicBezTo>
                <a:cubicBezTo>
                  <a:pt x="192" y="784"/>
                  <a:pt x="195" y="783"/>
                  <a:pt x="196" y="780"/>
                </a:cubicBezTo>
                <a:cubicBezTo>
                  <a:pt x="196" y="779"/>
                  <a:pt x="196" y="778"/>
                  <a:pt x="196" y="777"/>
                </a:cubicBezTo>
                <a:cubicBezTo>
                  <a:pt x="195" y="776"/>
                  <a:pt x="194" y="775"/>
                  <a:pt x="193" y="774"/>
                </a:cubicBezTo>
                <a:cubicBezTo>
                  <a:pt x="183" y="768"/>
                  <a:pt x="171" y="765"/>
                  <a:pt x="159" y="766"/>
                </a:cubicBezTo>
                <a:cubicBezTo>
                  <a:pt x="113" y="754"/>
                  <a:pt x="76" y="730"/>
                  <a:pt x="54" y="695"/>
                </a:cubicBezTo>
                <a:cubicBezTo>
                  <a:pt x="49" y="686"/>
                  <a:pt x="44" y="676"/>
                  <a:pt x="41" y="666"/>
                </a:cubicBezTo>
                <a:cubicBezTo>
                  <a:pt x="29" y="632"/>
                  <a:pt x="31" y="593"/>
                  <a:pt x="45" y="551"/>
                </a:cubicBezTo>
                <a:cubicBezTo>
                  <a:pt x="63" y="499"/>
                  <a:pt x="168" y="414"/>
                  <a:pt x="247" y="403"/>
                </a:cubicBezTo>
                <a:cubicBezTo>
                  <a:pt x="281" y="398"/>
                  <a:pt x="307" y="407"/>
                  <a:pt x="323" y="429"/>
                </a:cubicBezTo>
                <a:cubicBezTo>
                  <a:pt x="324" y="432"/>
                  <a:pt x="328" y="432"/>
                  <a:pt x="330" y="431"/>
                </a:cubicBezTo>
                <a:cubicBezTo>
                  <a:pt x="332" y="429"/>
                  <a:pt x="333" y="426"/>
                  <a:pt x="332" y="424"/>
                </a:cubicBezTo>
                <a:cubicBezTo>
                  <a:pt x="284" y="332"/>
                  <a:pt x="320" y="253"/>
                  <a:pt x="359" y="203"/>
                </a:cubicBezTo>
                <a:cubicBezTo>
                  <a:pt x="454" y="83"/>
                  <a:pt x="654" y="11"/>
                  <a:pt x="797" y="46"/>
                </a:cubicBezTo>
                <a:cubicBezTo>
                  <a:pt x="855" y="61"/>
                  <a:pt x="926" y="98"/>
                  <a:pt x="957" y="192"/>
                </a:cubicBezTo>
                <a:cubicBezTo>
                  <a:pt x="961" y="204"/>
                  <a:pt x="964" y="216"/>
                  <a:pt x="967" y="229"/>
                </a:cubicBezTo>
                <a:cubicBezTo>
                  <a:pt x="966" y="230"/>
                  <a:pt x="966" y="230"/>
                  <a:pt x="966" y="230"/>
                </a:cubicBezTo>
                <a:cubicBezTo>
                  <a:pt x="966" y="232"/>
                  <a:pt x="966" y="234"/>
                  <a:pt x="966" y="236"/>
                </a:cubicBezTo>
                <a:cubicBezTo>
                  <a:pt x="967" y="238"/>
                  <a:pt x="968" y="239"/>
                  <a:pt x="970" y="239"/>
                </a:cubicBezTo>
                <a:cubicBezTo>
                  <a:pt x="975" y="240"/>
                  <a:pt x="977" y="235"/>
                  <a:pt x="978" y="232"/>
                </a:cubicBezTo>
                <a:cubicBezTo>
                  <a:pt x="978" y="232"/>
                  <a:pt x="978" y="231"/>
                  <a:pt x="978" y="231"/>
                </a:cubicBezTo>
                <a:cubicBezTo>
                  <a:pt x="1001" y="190"/>
                  <a:pt x="1037" y="169"/>
                  <a:pt x="1080" y="172"/>
                </a:cubicBezTo>
                <a:cubicBezTo>
                  <a:pt x="1130" y="176"/>
                  <a:pt x="1179" y="214"/>
                  <a:pt x="1195" y="260"/>
                </a:cubicBezTo>
                <a:cubicBezTo>
                  <a:pt x="1208" y="297"/>
                  <a:pt x="1197" y="334"/>
                  <a:pt x="1165" y="364"/>
                </a:cubicBezTo>
                <a:cubicBezTo>
                  <a:pt x="1163" y="366"/>
                  <a:pt x="1163" y="369"/>
                  <a:pt x="1164" y="371"/>
                </a:cubicBezTo>
                <a:cubicBezTo>
                  <a:pt x="1166" y="373"/>
                  <a:pt x="1168" y="374"/>
                  <a:pt x="1171" y="373"/>
                </a:cubicBezTo>
                <a:cubicBezTo>
                  <a:pt x="1265" y="340"/>
                  <a:pt x="1388" y="357"/>
                  <a:pt x="1492" y="420"/>
                </a:cubicBezTo>
                <a:cubicBezTo>
                  <a:pt x="1585" y="475"/>
                  <a:pt x="1645" y="556"/>
                  <a:pt x="1658" y="641"/>
                </a:cubicBezTo>
                <a:cubicBezTo>
                  <a:pt x="1671" y="725"/>
                  <a:pt x="1596" y="883"/>
                  <a:pt x="1493" y="942"/>
                </a:cubicBezTo>
                <a:cubicBezTo>
                  <a:pt x="1455" y="963"/>
                  <a:pt x="1397" y="979"/>
                  <a:pt x="1340" y="932"/>
                </a:cubicBezTo>
                <a:cubicBezTo>
                  <a:pt x="1340" y="932"/>
                  <a:pt x="1340" y="932"/>
                  <a:pt x="1340" y="932"/>
                </a:cubicBezTo>
                <a:cubicBezTo>
                  <a:pt x="1339" y="931"/>
                  <a:pt x="1339" y="931"/>
                  <a:pt x="1339" y="931"/>
                </a:cubicBezTo>
                <a:cubicBezTo>
                  <a:pt x="1337" y="930"/>
                  <a:pt x="1334" y="931"/>
                  <a:pt x="1332" y="933"/>
                </a:cubicBezTo>
                <a:cubicBezTo>
                  <a:pt x="1331" y="934"/>
                  <a:pt x="1331" y="936"/>
                  <a:pt x="1331" y="938"/>
                </a:cubicBezTo>
                <a:cubicBezTo>
                  <a:pt x="1332" y="939"/>
                  <a:pt x="1332" y="939"/>
                  <a:pt x="1333" y="940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34" y="941"/>
                  <a:pt x="1334" y="941"/>
                  <a:pt x="1334" y="941"/>
                </a:cubicBezTo>
                <a:cubicBezTo>
                  <a:pt x="1363" y="959"/>
                  <a:pt x="1377" y="983"/>
                  <a:pt x="1373" y="1010"/>
                </a:cubicBezTo>
                <a:cubicBezTo>
                  <a:pt x="1367" y="1063"/>
                  <a:pt x="1296" y="1126"/>
                  <a:pt x="1209" y="1155"/>
                </a:cubicBezTo>
                <a:cubicBezTo>
                  <a:pt x="1127" y="1182"/>
                  <a:pt x="1057" y="1172"/>
                  <a:pt x="1015" y="1129"/>
                </a:cubicBezTo>
                <a:cubicBezTo>
                  <a:pt x="1013" y="1126"/>
                  <a:pt x="1010" y="1126"/>
                  <a:pt x="1007" y="1128"/>
                </a:cubicBezTo>
                <a:cubicBezTo>
                  <a:pt x="1006" y="1130"/>
                  <a:pt x="1005" y="1132"/>
                  <a:pt x="1006" y="1134"/>
                </a:cubicBezTo>
                <a:cubicBezTo>
                  <a:pt x="1006" y="1135"/>
                  <a:pt x="1007" y="1135"/>
                  <a:pt x="1007" y="1136"/>
                </a:cubicBezTo>
                <a:cubicBezTo>
                  <a:pt x="1009" y="1138"/>
                  <a:pt x="1012" y="1140"/>
                  <a:pt x="1014" y="1142"/>
                </a:cubicBezTo>
                <a:cubicBezTo>
                  <a:pt x="1014" y="1143"/>
                  <a:pt x="1013" y="1143"/>
                  <a:pt x="1013" y="1143"/>
                </a:cubicBezTo>
              </a:path>
            </a:pathLst>
          </a:custGeom>
          <a:solidFill>
            <a:srgbClr val="F8FBF9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944710" y="1233889"/>
            <a:ext cx="8873543" cy="3892550"/>
          </a:xfrm>
          <a:custGeom>
            <a:avLst/>
            <a:gdLst>
              <a:gd name="T0" fmla="*/ 2280145 w 1545"/>
              <a:gd name="T1" fmla="*/ 3888446 h 1186"/>
              <a:gd name="T2" fmla="*/ 921900 w 1545"/>
              <a:gd name="T3" fmla="*/ 3819536 h 1186"/>
              <a:gd name="T4" fmla="*/ 708649 w 1545"/>
              <a:gd name="T5" fmla="*/ 3809692 h 1186"/>
              <a:gd name="T6" fmla="*/ 2595101 w 1545"/>
              <a:gd name="T7" fmla="*/ 3842506 h 1186"/>
              <a:gd name="T8" fmla="*/ 1446826 w 1545"/>
              <a:gd name="T9" fmla="*/ 3793285 h 1186"/>
              <a:gd name="T10" fmla="*/ 508522 w 1545"/>
              <a:gd name="T11" fmla="*/ 3694844 h 1186"/>
              <a:gd name="T12" fmla="*/ 1545249 w 1545"/>
              <a:gd name="T13" fmla="*/ 3750627 h 1186"/>
              <a:gd name="T14" fmla="*/ 351044 w 1545"/>
              <a:gd name="T15" fmla="*/ 3563588 h 1186"/>
              <a:gd name="T16" fmla="*/ 1719131 w 1545"/>
              <a:gd name="T17" fmla="*/ 3642341 h 1186"/>
              <a:gd name="T18" fmla="*/ 1975032 w 1545"/>
              <a:gd name="T19" fmla="*/ 3625935 h 1186"/>
              <a:gd name="T20" fmla="*/ 3576055 w 1545"/>
              <a:gd name="T21" fmla="*/ 3412644 h 1186"/>
              <a:gd name="T22" fmla="*/ 288709 w 1545"/>
              <a:gd name="T23" fmla="*/ 3520930 h 1186"/>
              <a:gd name="T24" fmla="*/ 1958628 w 1545"/>
              <a:gd name="T25" fmla="*/ 3429051 h 1186"/>
              <a:gd name="T26" fmla="*/ 3776183 w 1545"/>
              <a:gd name="T27" fmla="*/ 3343735 h 1186"/>
              <a:gd name="T28" fmla="*/ 3067533 w 1545"/>
              <a:gd name="T29" fmla="*/ 3327328 h 1186"/>
              <a:gd name="T30" fmla="*/ 3005199 w 1545"/>
              <a:gd name="T31" fmla="*/ 3369986 h 1186"/>
              <a:gd name="T32" fmla="*/ 3936941 w 1545"/>
              <a:gd name="T33" fmla="*/ 3228886 h 1186"/>
              <a:gd name="T34" fmla="*/ 4035365 w 1545"/>
              <a:gd name="T35" fmla="*/ 3173103 h 1186"/>
              <a:gd name="T36" fmla="*/ 4104261 w 1545"/>
              <a:gd name="T37" fmla="*/ 2848245 h 1186"/>
              <a:gd name="T38" fmla="*/ 26246 w 1545"/>
              <a:gd name="T39" fmla="*/ 2959813 h 1186"/>
              <a:gd name="T40" fmla="*/ 4327355 w 1545"/>
              <a:gd name="T41" fmla="*/ 2792462 h 1186"/>
              <a:gd name="T42" fmla="*/ 4547167 w 1545"/>
              <a:gd name="T43" fmla="*/ 2759648 h 1186"/>
              <a:gd name="T44" fmla="*/ 4055050 w 1545"/>
              <a:gd name="T45" fmla="*/ 2730115 h 1186"/>
              <a:gd name="T46" fmla="*/ 78739 w 1545"/>
              <a:gd name="T47" fmla="*/ 2713708 h 1186"/>
              <a:gd name="T48" fmla="*/ 4789945 w 1545"/>
              <a:gd name="T49" fmla="*/ 2602141 h 1186"/>
              <a:gd name="T50" fmla="*/ 288709 w 1545"/>
              <a:gd name="T51" fmla="*/ 2487293 h 1186"/>
              <a:gd name="T52" fmla="*/ 574137 w 1545"/>
              <a:gd name="T53" fmla="*/ 2362600 h 1186"/>
              <a:gd name="T54" fmla="*/ 4983512 w 1545"/>
              <a:gd name="T55" fmla="*/ 2333067 h 1186"/>
              <a:gd name="T56" fmla="*/ 331359 w 1545"/>
              <a:gd name="T57" fmla="*/ 2129621 h 1186"/>
              <a:gd name="T58" fmla="*/ 5022881 w 1545"/>
              <a:gd name="T59" fmla="*/ 2231344 h 1186"/>
              <a:gd name="T60" fmla="*/ 5049127 w 1545"/>
              <a:gd name="T61" fmla="*/ 1896643 h 1186"/>
              <a:gd name="T62" fmla="*/ 95143 w 1545"/>
              <a:gd name="T63" fmla="*/ 1962270 h 1186"/>
              <a:gd name="T64" fmla="*/ 5019600 w 1545"/>
              <a:gd name="T65" fmla="*/ 1742417 h 1186"/>
              <a:gd name="T66" fmla="*/ 4931019 w 1545"/>
              <a:gd name="T67" fmla="*/ 1552097 h 1186"/>
              <a:gd name="T68" fmla="*/ 95143 w 1545"/>
              <a:gd name="T69" fmla="*/ 1578348 h 1186"/>
              <a:gd name="T70" fmla="*/ 4819472 w 1545"/>
              <a:gd name="T71" fmla="*/ 1388027 h 1186"/>
              <a:gd name="T72" fmla="*/ 528206 w 1545"/>
              <a:gd name="T73" fmla="*/ 1260053 h 1186"/>
              <a:gd name="T74" fmla="*/ 4730891 w 1545"/>
              <a:gd name="T75" fmla="*/ 1342088 h 1186"/>
              <a:gd name="T76" fmla="*/ 748019 w 1545"/>
              <a:gd name="T77" fmla="*/ 1214114 h 1186"/>
              <a:gd name="T78" fmla="*/ 1023605 w 1545"/>
              <a:gd name="T79" fmla="*/ 1266616 h 1186"/>
              <a:gd name="T80" fmla="*/ 4488113 w 1545"/>
              <a:gd name="T81" fmla="*/ 1118954 h 1186"/>
              <a:gd name="T82" fmla="*/ 3549809 w 1545"/>
              <a:gd name="T83" fmla="*/ 958166 h 1186"/>
              <a:gd name="T84" fmla="*/ 4192843 w 1545"/>
              <a:gd name="T85" fmla="*/ 1017230 h 1186"/>
              <a:gd name="T86" fmla="*/ 938304 w 1545"/>
              <a:gd name="T87" fmla="*/ 945040 h 1186"/>
              <a:gd name="T88" fmla="*/ 3421858 w 1545"/>
              <a:gd name="T89" fmla="*/ 1040200 h 1186"/>
              <a:gd name="T90" fmla="*/ 974393 w 1545"/>
              <a:gd name="T91" fmla="*/ 735031 h 1186"/>
              <a:gd name="T92" fmla="*/ 3494035 w 1545"/>
              <a:gd name="T93" fmla="*/ 856442 h 1186"/>
              <a:gd name="T94" fmla="*/ 3001918 w 1545"/>
              <a:gd name="T95" fmla="*/ 577524 h 1186"/>
              <a:gd name="T96" fmla="*/ 1049851 w 1545"/>
              <a:gd name="T97" fmla="*/ 554555 h 1186"/>
              <a:gd name="T98" fmla="*/ 3494035 w 1545"/>
              <a:gd name="T99" fmla="*/ 603776 h 1186"/>
              <a:gd name="T100" fmla="*/ 3100341 w 1545"/>
              <a:gd name="T101" fmla="*/ 551273 h 1186"/>
              <a:gd name="T102" fmla="*/ 3398893 w 1545"/>
              <a:gd name="T103" fmla="*/ 459394 h 1186"/>
              <a:gd name="T104" fmla="*/ 2742736 w 1545"/>
              <a:gd name="T105" fmla="*/ 377360 h 1186"/>
              <a:gd name="T106" fmla="*/ 1354964 w 1545"/>
              <a:gd name="T107" fmla="*/ 242823 h 1186"/>
              <a:gd name="T108" fmla="*/ 2706647 w 1545"/>
              <a:gd name="T109" fmla="*/ 295325 h 1186"/>
              <a:gd name="T110" fmla="*/ 1535407 w 1545"/>
              <a:gd name="T111" fmla="*/ 131256 h 1186"/>
              <a:gd name="T112" fmla="*/ 1696166 w 1545"/>
              <a:gd name="T113" fmla="*/ 55784 h 1186"/>
              <a:gd name="T114" fmla="*/ 2355603 w 1545"/>
              <a:gd name="T115" fmla="*/ 75472 h 1186"/>
              <a:gd name="T116" fmla="*/ 1935663 w 1545"/>
              <a:gd name="T117" fmla="*/ 6563 h 118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45" h="1186">
                <a:moveTo>
                  <a:pt x="760" y="1170"/>
                </a:moveTo>
                <a:cubicBezTo>
                  <a:pt x="760" y="1170"/>
                  <a:pt x="759" y="1170"/>
                  <a:pt x="759" y="1170"/>
                </a:cubicBezTo>
                <a:cubicBezTo>
                  <a:pt x="748" y="1173"/>
                  <a:pt x="738" y="1174"/>
                  <a:pt x="728" y="1175"/>
                </a:cubicBezTo>
                <a:cubicBezTo>
                  <a:pt x="725" y="1175"/>
                  <a:pt x="723" y="1178"/>
                  <a:pt x="723" y="1181"/>
                </a:cubicBezTo>
                <a:cubicBezTo>
                  <a:pt x="723" y="1184"/>
                  <a:pt x="725" y="1186"/>
                  <a:pt x="728" y="1186"/>
                </a:cubicBezTo>
                <a:cubicBezTo>
                  <a:pt x="728" y="1186"/>
                  <a:pt x="728" y="1186"/>
                  <a:pt x="728" y="1186"/>
                </a:cubicBezTo>
                <a:cubicBezTo>
                  <a:pt x="739" y="1185"/>
                  <a:pt x="750" y="1183"/>
                  <a:pt x="761" y="1181"/>
                </a:cubicBezTo>
                <a:cubicBezTo>
                  <a:pt x="764" y="1180"/>
                  <a:pt x="766" y="1177"/>
                  <a:pt x="765" y="1174"/>
                </a:cubicBezTo>
                <a:cubicBezTo>
                  <a:pt x="765" y="1172"/>
                  <a:pt x="762" y="1170"/>
                  <a:pt x="760" y="1170"/>
                </a:cubicBezTo>
                <a:moveTo>
                  <a:pt x="664" y="1168"/>
                </a:moveTo>
                <a:cubicBezTo>
                  <a:pt x="662" y="1168"/>
                  <a:pt x="660" y="1169"/>
                  <a:pt x="659" y="1171"/>
                </a:cubicBezTo>
                <a:cubicBezTo>
                  <a:pt x="658" y="1174"/>
                  <a:pt x="660" y="1177"/>
                  <a:pt x="663" y="1178"/>
                </a:cubicBezTo>
                <a:cubicBezTo>
                  <a:pt x="673" y="1182"/>
                  <a:pt x="684" y="1184"/>
                  <a:pt x="695" y="1185"/>
                </a:cubicBezTo>
                <a:cubicBezTo>
                  <a:pt x="696" y="1185"/>
                  <a:pt x="696" y="1185"/>
                  <a:pt x="696" y="1185"/>
                </a:cubicBezTo>
                <a:cubicBezTo>
                  <a:pt x="699" y="1185"/>
                  <a:pt x="701" y="1183"/>
                  <a:pt x="701" y="1180"/>
                </a:cubicBezTo>
                <a:cubicBezTo>
                  <a:pt x="702" y="1178"/>
                  <a:pt x="699" y="1175"/>
                  <a:pt x="696" y="1175"/>
                </a:cubicBezTo>
                <a:cubicBezTo>
                  <a:pt x="686" y="1173"/>
                  <a:pt x="676" y="1171"/>
                  <a:pt x="666" y="1168"/>
                </a:cubicBezTo>
                <a:cubicBezTo>
                  <a:pt x="666" y="1168"/>
                  <a:pt x="665" y="1168"/>
                  <a:pt x="664" y="1168"/>
                </a:cubicBezTo>
                <a:moveTo>
                  <a:pt x="281" y="1164"/>
                </a:moveTo>
                <a:cubicBezTo>
                  <a:pt x="278" y="1164"/>
                  <a:pt x="276" y="1166"/>
                  <a:pt x="275" y="1169"/>
                </a:cubicBezTo>
                <a:cubicBezTo>
                  <a:pt x="275" y="1172"/>
                  <a:pt x="277" y="1175"/>
                  <a:pt x="280" y="1175"/>
                </a:cubicBezTo>
                <a:cubicBezTo>
                  <a:pt x="290" y="1176"/>
                  <a:pt x="301" y="1177"/>
                  <a:pt x="313" y="1177"/>
                </a:cubicBezTo>
                <a:cubicBezTo>
                  <a:pt x="313" y="1177"/>
                  <a:pt x="313" y="1177"/>
                  <a:pt x="313" y="1177"/>
                </a:cubicBezTo>
                <a:cubicBezTo>
                  <a:pt x="316" y="1177"/>
                  <a:pt x="318" y="1175"/>
                  <a:pt x="318" y="1172"/>
                </a:cubicBezTo>
                <a:cubicBezTo>
                  <a:pt x="318" y="1169"/>
                  <a:pt x="316" y="1167"/>
                  <a:pt x="313" y="1167"/>
                </a:cubicBezTo>
                <a:cubicBezTo>
                  <a:pt x="302" y="1166"/>
                  <a:pt x="291" y="1166"/>
                  <a:pt x="281" y="1164"/>
                </a:cubicBezTo>
                <a:cubicBezTo>
                  <a:pt x="281" y="1164"/>
                  <a:pt x="281" y="1164"/>
                  <a:pt x="281" y="1164"/>
                </a:cubicBezTo>
                <a:moveTo>
                  <a:pt x="377" y="1162"/>
                </a:moveTo>
                <a:cubicBezTo>
                  <a:pt x="377" y="1162"/>
                  <a:pt x="376" y="1162"/>
                  <a:pt x="376" y="1162"/>
                </a:cubicBezTo>
                <a:cubicBezTo>
                  <a:pt x="365" y="1164"/>
                  <a:pt x="355" y="1165"/>
                  <a:pt x="344" y="1166"/>
                </a:cubicBezTo>
                <a:cubicBezTo>
                  <a:pt x="342" y="1166"/>
                  <a:pt x="339" y="1169"/>
                  <a:pt x="340" y="1172"/>
                </a:cubicBezTo>
                <a:cubicBezTo>
                  <a:pt x="340" y="1174"/>
                  <a:pt x="342" y="1177"/>
                  <a:pt x="345" y="1177"/>
                </a:cubicBezTo>
                <a:cubicBezTo>
                  <a:pt x="345" y="1177"/>
                  <a:pt x="345" y="1177"/>
                  <a:pt x="345" y="1177"/>
                </a:cubicBezTo>
                <a:cubicBezTo>
                  <a:pt x="356" y="1176"/>
                  <a:pt x="367" y="1175"/>
                  <a:pt x="378" y="1173"/>
                </a:cubicBezTo>
                <a:cubicBezTo>
                  <a:pt x="381" y="1172"/>
                  <a:pt x="383" y="1169"/>
                  <a:pt x="382" y="1166"/>
                </a:cubicBezTo>
                <a:cubicBezTo>
                  <a:pt x="382" y="1164"/>
                  <a:pt x="379" y="1162"/>
                  <a:pt x="377" y="1162"/>
                </a:cubicBezTo>
                <a:moveTo>
                  <a:pt x="218" y="1151"/>
                </a:moveTo>
                <a:cubicBezTo>
                  <a:pt x="215" y="1151"/>
                  <a:pt x="213" y="1152"/>
                  <a:pt x="213" y="1154"/>
                </a:cubicBezTo>
                <a:cubicBezTo>
                  <a:pt x="212" y="1157"/>
                  <a:pt x="213" y="1160"/>
                  <a:pt x="216" y="1161"/>
                </a:cubicBezTo>
                <a:cubicBezTo>
                  <a:pt x="218" y="1162"/>
                  <a:pt x="218" y="1162"/>
                  <a:pt x="218" y="1162"/>
                </a:cubicBezTo>
                <a:cubicBezTo>
                  <a:pt x="227" y="1165"/>
                  <a:pt x="237" y="1167"/>
                  <a:pt x="248" y="1170"/>
                </a:cubicBezTo>
                <a:cubicBezTo>
                  <a:pt x="248" y="1170"/>
                  <a:pt x="248" y="1170"/>
                  <a:pt x="249" y="1170"/>
                </a:cubicBezTo>
                <a:cubicBezTo>
                  <a:pt x="251" y="1170"/>
                  <a:pt x="253" y="1168"/>
                  <a:pt x="254" y="1166"/>
                </a:cubicBezTo>
                <a:cubicBezTo>
                  <a:pt x="255" y="1163"/>
                  <a:pt x="253" y="1160"/>
                  <a:pt x="250" y="1159"/>
                </a:cubicBezTo>
                <a:cubicBezTo>
                  <a:pt x="240" y="1157"/>
                  <a:pt x="230" y="1154"/>
                  <a:pt x="221" y="1151"/>
                </a:cubicBezTo>
                <a:cubicBezTo>
                  <a:pt x="219" y="1151"/>
                  <a:pt x="219" y="1151"/>
                  <a:pt x="219" y="1151"/>
                </a:cubicBezTo>
                <a:cubicBezTo>
                  <a:pt x="219" y="1151"/>
                  <a:pt x="218" y="1151"/>
                  <a:pt x="218" y="1151"/>
                </a:cubicBezTo>
                <a:moveTo>
                  <a:pt x="820" y="1147"/>
                </a:moveTo>
                <a:cubicBezTo>
                  <a:pt x="819" y="1147"/>
                  <a:pt x="818" y="1147"/>
                  <a:pt x="817" y="1148"/>
                </a:cubicBezTo>
                <a:cubicBezTo>
                  <a:pt x="808" y="1153"/>
                  <a:pt x="798" y="1157"/>
                  <a:pt x="789" y="1161"/>
                </a:cubicBezTo>
                <a:cubicBezTo>
                  <a:pt x="786" y="1162"/>
                  <a:pt x="785" y="1165"/>
                  <a:pt x="786" y="1168"/>
                </a:cubicBezTo>
                <a:cubicBezTo>
                  <a:pt x="786" y="1170"/>
                  <a:pt x="789" y="1171"/>
                  <a:pt x="791" y="1171"/>
                </a:cubicBezTo>
                <a:cubicBezTo>
                  <a:pt x="791" y="1171"/>
                  <a:pt x="792" y="1171"/>
                  <a:pt x="793" y="1171"/>
                </a:cubicBezTo>
                <a:cubicBezTo>
                  <a:pt x="803" y="1167"/>
                  <a:pt x="813" y="1162"/>
                  <a:pt x="822" y="1157"/>
                </a:cubicBezTo>
                <a:cubicBezTo>
                  <a:pt x="825" y="1155"/>
                  <a:pt x="826" y="1152"/>
                  <a:pt x="824" y="1150"/>
                </a:cubicBezTo>
                <a:cubicBezTo>
                  <a:pt x="823" y="1148"/>
                  <a:pt x="822" y="1147"/>
                  <a:pt x="820" y="1147"/>
                </a:cubicBezTo>
                <a:moveTo>
                  <a:pt x="439" y="1145"/>
                </a:moveTo>
                <a:cubicBezTo>
                  <a:pt x="438" y="1145"/>
                  <a:pt x="438" y="1145"/>
                  <a:pt x="437" y="1146"/>
                </a:cubicBezTo>
                <a:cubicBezTo>
                  <a:pt x="433" y="1147"/>
                  <a:pt x="429" y="1149"/>
                  <a:pt x="425" y="1150"/>
                </a:cubicBezTo>
                <a:cubicBezTo>
                  <a:pt x="419" y="1152"/>
                  <a:pt x="413" y="1154"/>
                  <a:pt x="407" y="1155"/>
                </a:cubicBezTo>
                <a:cubicBezTo>
                  <a:pt x="404" y="1156"/>
                  <a:pt x="402" y="1159"/>
                  <a:pt x="403" y="1162"/>
                </a:cubicBezTo>
                <a:cubicBezTo>
                  <a:pt x="404" y="1164"/>
                  <a:pt x="406" y="1166"/>
                  <a:pt x="408" y="1166"/>
                </a:cubicBezTo>
                <a:cubicBezTo>
                  <a:pt x="409" y="1166"/>
                  <a:pt x="409" y="1166"/>
                  <a:pt x="410" y="1166"/>
                </a:cubicBezTo>
                <a:cubicBezTo>
                  <a:pt x="416" y="1164"/>
                  <a:pt x="422" y="1162"/>
                  <a:pt x="428" y="1160"/>
                </a:cubicBezTo>
                <a:cubicBezTo>
                  <a:pt x="432" y="1159"/>
                  <a:pt x="437" y="1157"/>
                  <a:pt x="441" y="1156"/>
                </a:cubicBezTo>
                <a:cubicBezTo>
                  <a:pt x="444" y="1155"/>
                  <a:pt x="445" y="1151"/>
                  <a:pt x="444" y="1149"/>
                </a:cubicBezTo>
                <a:cubicBezTo>
                  <a:pt x="443" y="1147"/>
                  <a:pt x="441" y="1145"/>
                  <a:pt x="439" y="1145"/>
                </a:cubicBezTo>
                <a:moveTo>
                  <a:pt x="613" y="1131"/>
                </a:moveTo>
                <a:cubicBezTo>
                  <a:pt x="612" y="1131"/>
                  <a:pt x="611" y="1131"/>
                  <a:pt x="610" y="1132"/>
                </a:cubicBezTo>
                <a:cubicBezTo>
                  <a:pt x="607" y="1134"/>
                  <a:pt x="607" y="1137"/>
                  <a:pt x="608" y="1140"/>
                </a:cubicBezTo>
                <a:cubicBezTo>
                  <a:pt x="615" y="1149"/>
                  <a:pt x="624" y="1157"/>
                  <a:pt x="633" y="1163"/>
                </a:cubicBezTo>
                <a:cubicBezTo>
                  <a:pt x="634" y="1164"/>
                  <a:pt x="635" y="1164"/>
                  <a:pt x="636" y="1164"/>
                </a:cubicBezTo>
                <a:cubicBezTo>
                  <a:pt x="637" y="1164"/>
                  <a:pt x="639" y="1163"/>
                  <a:pt x="640" y="1162"/>
                </a:cubicBezTo>
                <a:cubicBezTo>
                  <a:pt x="642" y="1159"/>
                  <a:pt x="641" y="1156"/>
                  <a:pt x="639" y="1154"/>
                </a:cubicBezTo>
                <a:cubicBezTo>
                  <a:pt x="631" y="1148"/>
                  <a:pt x="623" y="1141"/>
                  <a:pt x="617" y="1133"/>
                </a:cubicBezTo>
                <a:cubicBezTo>
                  <a:pt x="616" y="1132"/>
                  <a:pt x="614" y="1131"/>
                  <a:pt x="613" y="1131"/>
                </a:cubicBezTo>
                <a:moveTo>
                  <a:pt x="159" y="1123"/>
                </a:moveTo>
                <a:cubicBezTo>
                  <a:pt x="157" y="1123"/>
                  <a:pt x="156" y="1124"/>
                  <a:pt x="155" y="1126"/>
                </a:cubicBezTo>
                <a:cubicBezTo>
                  <a:pt x="153" y="1129"/>
                  <a:pt x="154" y="1132"/>
                  <a:pt x="157" y="1133"/>
                </a:cubicBezTo>
                <a:cubicBezTo>
                  <a:pt x="166" y="1139"/>
                  <a:pt x="176" y="1144"/>
                  <a:pt x="185" y="1149"/>
                </a:cubicBezTo>
                <a:cubicBezTo>
                  <a:pt x="186" y="1149"/>
                  <a:pt x="187" y="1149"/>
                  <a:pt x="188" y="1149"/>
                </a:cubicBezTo>
                <a:cubicBezTo>
                  <a:pt x="190" y="1149"/>
                  <a:pt x="192" y="1148"/>
                  <a:pt x="193" y="1146"/>
                </a:cubicBezTo>
                <a:cubicBezTo>
                  <a:pt x="194" y="1144"/>
                  <a:pt x="193" y="1140"/>
                  <a:pt x="190" y="1139"/>
                </a:cubicBezTo>
                <a:cubicBezTo>
                  <a:pt x="181" y="1135"/>
                  <a:pt x="171" y="1130"/>
                  <a:pt x="162" y="1124"/>
                </a:cubicBezTo>
                <a:cubicBezTo>
                  <a:pt x="161" y="1124"/>
                  <a:pt x="160" y="1123"/>
                  <a:pt x="159" y="1123"/>
                </a:cubicBezTo>
                <a:moveTo>
                  <a:pt x="497" y="1117"/>
                </a:moveTo>
                <a:cubicBezTo>
                  <a:pt x="496" y="1117"/>
                  <a:pt x="495" y="1117"/>
                  <a:pt x="494" y="1118"/>
                </a:cubicBezTo>
                <a:cubicBezTo>
                  <a:pt x="485" y="1123"/>
                  <a:pt x="475" y="1128"/>
                  <a:pt x="466" y="1133"/>
                </a:cubicBezTo>
                <a:cubicBezTo>
                  <a:pt x="464" y="1134"/>
                  <a:pt x="462" y="1138"/>
                  <a:pt x="464" y="1140"/>
                </a:cubicBezTo>
                <a:cubicBezTo>
                  <a:pt x="465" y="1142"/>
                  <a:pt x="467" y="1143"/>
                  <a:pt x="469" y="1143"/>
                </a:cubicBezTo>
                <a:cubicBezTo>
                  <a:pt x="469" y="1143"/>
                  <a:pt x="470" y="1143"/>
                  <a:pt x="471" y="1143"/>
                </a:cubicBezTo>
                <a:cubicBezTo>
                  <a:pt x="481" y="1138"/>
                  <a:pt x="490" y="1133"/>
                  <a:pt x="500" y="1127"/>
                </a:cubicBezTo>
                <a:cubicBezTo>
                  <a:pt x="502" y="1125"/>
                  <a:pt x="503" y="1122"/>
                  <a:pt x="501" y="1120"/>
                </a:cubicBezTo>
                <a:cubicBezTo>
                  <a:pt x="500" y="1118"/>
                  <a:pt x="499" y="1117"/>
                  <a:pt x="497" y="1117"/>
                </a:cubicBezTo>
                <a:moveTo>
                  <a:pt x="870" y="1107"/>
                </a:moveTo>
                <a:cubicBezTo>
                  <a:pt x="869" y="1107"/>
                  <a:pt x="867" y="1108"/>
                  <a:pt x="866" y="1109"/>
                </a:cubicBezTo>
                <a:cubicBezTo>
                  <a:pt x="859" y="1117"/>
                  <a:pt x="851" y="1124"/>
                  <a:pt x="843" y="1130"/>
                </a:cubicBezTo>
                <a:cubicBezTo>
                  <a:pt x="841" y="1132"/>
                  <a:pt x="840" y="1135"/>
                  <a:pt x="842" y="1138"/>
                </a:cubicBezTo>
                <a:cubicBezTo>
                  <a:pt x="843" y="1139"/>
                  <a:pt x="845" y="1140"/>
                  <a:pt x="847" y="1140"/>
                </a:cubicBezTo>
                <a:cubicBezTo>
                  <a:pt x="848" y="1140"/>
                  <a:pt x="849" y="1139"/>
                  <a:pt x="850" y="1139"/>
                </a:cubicBezTo>
                <a:cubicBezTo>
                  <a:pt x="859" y="1132"/>
                  <a:pt x="867" y="1124"/>
                  <a:pt x="874" y="1116"/>
                </a:cubicBezTo>
                <a:cubicBezTo>
                  <a:pt x="876" y="1114"/>
                  <a:pt x="876" y="1110"/>
                  <a:pt x="874" y="1108"/>
                </a:cubicBezTo>
                <a:cubicBezTo>
                  <a:pt x="873" y="1108"/>
                  <a:pt x="871" y="1107"/>
                  <a:pt x="870" y="1107"/>
                </a:cubicBezTo>
                <a:moveTo>
                  <a:pt x="107" y="1086"/>
                </a:moveTo>
                <a:cubicBezTo>
                  <a:pt x="106" y="1086"/>
                  <a:pt x="104" y="1086"/>
                  <a:pt x="103" y="1087"/>
                </a:cubicBezTo>
                <a:cubicBezTo>
                  <a:pt x="101" y="1090"/>
                  <a:pt x="101" y="1093"/>
                  <a:pt x="104" y="1095"/>
                </a:cubicBezTo>
                <a:cubicBezTo>
                  <a:pt x="112" y="1102"/>
                  <a:pt x="121" y="1109"/>
                  <a:pt x="129" y="1115"/>
                </a:cubicBezTo>
                <a:cubicBezTo>
                  <a:pt x="130" y="1116"/>
                  <a:pt x="131" y="1116"/>
                  <a:pt x="132" y="1116"/>
                </a:cubicBezTo>
                <a:cubicBezTo>
                  <a:pt x="134" y="1116"/>
                  <a:pt x="136" y="1116"/>
                  <a:pt x="137" y="1114"/>
                </a:cubicBezTo>
                <a:cubicBezTo>
                  <a:pt x="139" y="1112"/>
                  <a:pt x="138" y="1108"/>
                  <a:pt x="136" y="1107"/>
                </a:cubicBezTo>
                <a:cubicBezTo>
                  <a:pt x="127" y="1101"/>
                  <a:pt x="119" y="1094"/>
                  <a:pt x="111" y="1087"/>
                </a:cubicBezTo>
                <a:cubicBezTo>
                  <a:pt x="110" y="1086"/>
                  <a:pt x="108" y="1086"/>
                  <a:pt x="107" y="1086"/>
                </a:cubicBezTo>
                <a:moveTo>
                  <a:pt x="549" y="1079"/>
                </a:moveTo>
                <a:cubicBezTo>
                  <a:pt x="547" y="1079"/>
                  <a:pt x="546" y="1079"/>
                  <a:pt x="545" y="1080"/>
                </a:cubicBezTo>
                <a:cubicBezTo>
                  <a:pt x="537" y="1087"/>
                  <a:pt x="529" y="1094"/>
                  <a:pt x="520" y="1100"/>
                </a:cubicBezTo>
                <a:cubicBezTo>
                  <a:pt x="518" y="1102"/>
                  <a:pt x="517" y="1105"/>
                  <a:pt x="519" y="1108"/>
                </a:cubicBezTo>
                <a:cubicBezTo>
                  <a:pt x="520" y="1109"/>
                  <a:pt x="522" y="1110"/>
                  <a:pt x="524" y="1110"/>
                </a:cubicBezTo>
                <a:cubicBezTo>
                  <a:pt x="525" y="1110"/>
                  <a:pt x="526" y="1109"/>
                  <a:pt x="527" y="1109"/>
                </a:cubicBezTo>
                <a:cubicBezTo>
                  <a:pt x="535" y="1102"/>
                  <a:pt x="544" y="1096"/>
                  <a:pt x="552" y="1088"/>
                </a:cubicBezTo>
                <a:cubicBezTo>
                  <a:pt x="554" y="1086"/>
                  <a:pt x="555" y="1083"/>
                  <a:pt x="553" y="1081"/>
                </a:cubicBezTo>
                <a:cubicBezTo>
                  <a:pt x="552" y="1079"/>
                  <a:pt x="550" y="1079"/>
                  <a:pt x="549" y="1079"/>
                </a:cubicBezTo>
                <a:moveTo>
                  <a:pt x="591" y="1071"/>
                </a:moveTo>
                <a:cubicBezTo>
                  <a:pt x="591" y="1071"/>
                  <a:pt x="591" y="1071"/>
                  <a:pt x="591" y="1071"/>
                </a:cubicBezTo>
                <a:cubicBezTo>
                  <a:pt x="588" y="1071"/>
                  <a:pt x="586" y="1074"/>
                  <a:pt x="586" y="1077"/>
                </a:cubicBezTo>
                <a:cubicBezTo>
                  <a:pt x="587" y="1088"/>
                  <a:pt x="589" y="1099"/>
                  <a:pt x="592" y="1108"/>
                </a:cubicBezTo>
                <a:cubicBezTo>
                  <a:pt x="593" y="1110"/>
                  <a:pt x="593" y="1110"/>
                  <a:pt x="593" y="1110"/>
                </a:cubicBezTo>
                <a:cubicBezTo>
                  <a:pt x="594" y="1112"/>
                  <a:pt x="596" y="1113"/>
                  <a:pt x="598" y="1113"/>
                </a:cubicBezTo>
                <a:cubicBezTo>
                  <a:pt x="598" y="1113"/>
                  <a:pt x="599" y="1113"/>
                  <a:pt x="600" y="1113"/>
                </a:cubicBezTo>
                <a:cubicBezTo>
                  <a:pt x="602" y="1112"/>
                  <a:pt x="604" y="1109"/>
                  <a:pt x="603" y="1106"/>
                </a:cubicBezTo>
                <a:cubicBezTo>
                  <a:pt x="602" y="1105"/>
                  <a:pt x="602" y="1105"/>
                  <a:pt x="602" y="1105"/>
                </a:cubicBezTo>
                <a:cubicBezTo>
                  <a:pt x="600" y="1096"/>
                  <a:pt x="598" y="1086"/>
                  <a:pt x="597" y="1076"/>
                </a:cubicBezTo>
                <a:cubicBezTo>
                  <a:pt x="596" y="1073"/>
                  <a:pt x="594" y="1071"/>
                  <a:pt x="591" y="1071"/>
                </a:cubicBezTo>
                <a:moveTo>
                  <a:pt x="904" y="1052"/>
                </a:moveTo>
                <a:cubicBezTo>
                  <a:pt x="901" y="1052"/>
                  <a:pt x="899" y="1054"/>
                  <a:pt x="898" y="1056"/>
                </a:cubicBezTo>
                <a:cubicBezTo>
                  <a:pt x="895" y="1066"/>
                  <a:pt x="890" y="1075"/>
                  <a:pt x="885" y="1084"/>
                </a:cubicBezTo>
                <a:cubicBezTo>
                  <a:pt x="883" y="1086"/>
                  <a:pt x="884" y="1090"/>
                  <a:pt x="887" y="1091"/>
                </a:cubicBezTo>
                <a:cubicBezTo>
                  <a:pt x="888" y="1092"/>
                  <a:pt x="889" y="1092"/>
                  <a:pt x="890" y="1092"/>
                </a:cubicBezTo>
                <a:cubicBezTo>
                  <a:pt x="891" y="1092"/>
                  <a:pt x="893" y="1091"/>
                  <a:pt x="894" y="1090"/>
                </a:cubicBezTo>
                <a:cubicBezTo>
                  <a:pt x="900" y="1080"/>
                  <a:pt x="905" y="1070"/>
                  <a:pt x="909" y="1060"/>
                </a:cubicBezTo>
                <a:cubicBezTo>
                  <a:pt x="910" y="1057"/>
                  <a:pt x="908" y="1054"/>
                  <a:pt x="905" y="1053"/>
                </a:cubicBezTo>
                <a:cubicBezTo>
                  <a:pt x="905" y="1053"/>
                  <a:pt x="904" y="1052"/>
                  <a:pt x="904" y="1052"/>
                </a:cubicBezTo>
                <a:moveTo>
                  <a:pt x="1091" y="1040"/>
                </a:moveTo>
                <a:cubicBezTo>
                  <a:pt x="1090" y="1040"/>
                  <a:pt x="1090" y="1040"/>
                  <a:pt x="1090" y="1040"/>
                </a:cubicBezTo>
                <a:cubicBezTo>
                  <a:pt x="1079" y="1042"/>
                  <a:pt x="1069" y="1043"/>
                  <a:pt x="1058" y="1043"/>
                </a:cubicBezTo>
                <a:cubicBezTo>
                  <a:pt x="1056" y="1043"/>
                  <a:pt x="1053" y="1046"/>
                  <a:pt x="1053" y="1049"/>
                </a:cubicBezTo>
                <a:cubicBezTo>
                  <a:pt x="1053" y="1052"/>
                  <a:pt x="1056" y="1054"/>
                  <a:pt x="1059" y="1054"/>
                </a:cubicBezTo>
                <a:cubicBezTo>
                  <a:pt x="1059" y="1054"/>
                  <a:pt x="1059" y="1054"/>
                  <a:pt x="1059" y="1054"/>
                </a:cubicBezTo>
                <a:cubicBezTo>
                  <a:pt x="1069" y="1054"/>
                  <a:pt x="1080" y="1053"/>
                  <a:pt x="1092" y="1050"/>
                </a:cubicBezTo>
                <a:cubicBezTo>
                  <a:pt x="1094" y="1050"/>
                  <a:pt x="1096" y="1047"/>
                  <a:pt x="1096" y="1044"/>
                </a:cubicBezTo>
                <a:cubicBezTo>
                  <a:pt x="1095" y="1042"/>
                  <a:pt x="1093" y="1040"/>
                  <a:pt x="1091" y="1040"/>
                </a:cubicBezTo>
                <a:moveTo>
                  <a:pt x="62" y="1039"/>
                </a:moveTo>
                <a:cubicBezTo>
                  <a:pt x="61" y="1039"/>
                  <a:pt x="60" y="1040"/>
                  <a:pt x="59" y="1040"/>
                </a:cubicBezTo>
                <a:cubicBezTo>
                  <a:pt x="57" y="1042"/>
                  <a:pt x="56" y="1046"/>
                  <a:pt x="58" y="1048"/>
                </a:cubicBezTo>
                <a:cubicBezTo>
                  <a:pt x="65" y="1056"/>
                  <a:pt x="72" y="1065"/>
                  <a:pt x="80" y="1073"/>
                </a:cubicBezTo>
                <a:cubicBezTo>
                  <a:pt x="81" y="1074"/>
                  <a:pt x="82" y="1074"/>
                  <a:pt x="84" y="1074"/>
                </a:cubicBezTo>
                <a:cubicBezTo>
                  <a:pt x="85" y="1074"/>
                  <a:pt x="87" y="1074"/>
                  <a:pt x="88" y="1073"/>
                </a:cubicBezTo>
                <a:cubicBezTo>
                  <a:pt x="90" y="1071"/>
                  <a:pt x="90" y="1067"/>
                  <a:pt x="88" y="1065"/>
                </a:cubicBezTo>
                <a:cubicBezTo>
                  <a:pt x="80" y="1057"/>
                  <a:pt x="73" y="1049"/>
                  <a:pt x="67" y="1041"/>
                </a:cubicBezTo>
                <a:cubicBezTo>
                  <a:pt x="66" y="1040"/>
                  <a:pt x="64" y="1039"/>
                  <a:pt x="62" y="1039"/>
                </a:cubicBezTo>
                <a:moveTo>
                  <a:pt x="591" y="1035"/>
                </a:moveTo>
                <a:cubicBezTo>
                  <a:pt x="590" y="1035"/>
                  <a:pt x="588" y="1036"/>
                  <a:pt x="587" y="1037"/>
                </a:cubicBezTo>
                <a:cubicBezTo>
                  <a:pt x="581" y="1045"/>
                  <a:pt x="575" y="1052"/>
                  <a:pt x="568" y="1058"/>
                </a:cubicBezTo>
                <a:cubicBezTo>
                  <a:pt x="566" y="1060"/>
                  <a:pt x="566" y="1064"/>
                  <a:pt x="568" y="1066"/>
                </a:cubicBezTo>
                <a:cubicBezTo>
                  <a:pt x="569" y="1067"/>
                  <a:pt x="571" y="1067"/>
                  <a:pt x="572" y="1067"/>
                </a:cubicBezTo>
                <a:cubicBezTo>
                  <a:pt x="573" y="1067"/>
                  <a:pt x="575" y="1067"/>
                  <a:pt x="576" y="1066"/>
                </a:cubicBezTo>
                <a:cubicBezTo>
                  <a:pt x="576" y="1066"/>
                  <a:pt x="576" y="1066"/>
                  <a:pt x="576" y="1066"/>
                </a:cubicBezTo>
                <a:cubicBezTo>
                  <a:pt x="581" y="1061"/>
                  <a:pt x="586" y="1055"/>
                  <a:pt x="591" y="1050"/>
                </a:cubicBezTo>
                <a:cubicBezTo>
                  <a:pt x="591" y="1050"/>
                  <a:pt x="591" y="1050"/>
                  <a:pt x="591" y="1050"/>
                </a:cubicBezTo>
                <a:cubicBezTo>
                  <a:pt x="594" y="1050"/>
                  <a:pt x="596" y="1048"/>
                  <a:pt x="597" y="1045"/>
                </a:cubicBezTo>
                <a:cubicBezTo>
                  <a:pt x="597" y="1044"/>
                  <a:pt x="597" y="1042"/>
                  <a:pt x="597" y="1041"/>
                </a:cubicBezTo>
                <a:cubicBezTo>
                  <a:pt x="597" y="1039"/>
                  <a:pt x="596" y="1037"/>
                  <a:pt x="594" y="1036"/>
                </a:cubicBezTo>
                <a:cubicBezTo>
                  <a:pt x="593" y="1036"/>
                  <a:pt x="592" y="1035"/>
                  <a:pt x="591" y="1035"/>
                </a:cubicBezTo>
                <a:moveTo>
                  <a:pt x="995" y="1032"/>
                </a:moveTo>
                <a:cubicBezTo>
                  <a:pt x="993" y="1032"/>
                  <a:pt x="991" y="1034"/>
                  <a:pt x="990" y="1036"/>
                </a:cubicBezTo>
                <a:cubicBezTo>
                  <a:pt x="989" y="1039"/>
                  <a:pt x="991" y="1042"/>
                  <a:pt x="994" y="1043"/>
                </a:cubicBezTo>
                <a:cubicBezTo>
                  <a:pt x="1004" y="1046"/>
                  <a:pt x="1015" y="1049"/>
                  <a:pt x="1026" y="1051"/>
                </a:cubicBezTo>
                <a:cubicBezTo>
                  <a:pt x="1026" y="1051"/>
                  <a:pt x="1026" y="1051"/>
                  <a:pt x="1027" y="1051"/>
                </a:cubicBezTo>
                <a:cubicBezTo>
                  <a:pt x="1029" y="1051"/>
                  <a:pt x="1031" y="1049"/>
                  <a:pt x="1032" y="1047"/>
                </a:cubicBezTo>
                <a:cubicBezTo>
                  <a:pt x="1032" y="1044"/>
                  <a:pt x="1030" y="1041"/>
                  <a:pt x="1027" y="1041"/>
                </a:cubicBezTo>
                <a:cubicBezTo>
                  <a:pt x="1017" y="1039"/>
                  <a:pt x="1007" y="1036"/>
                  <a:pt x="997" y="1033"/>
                </a:cubicBezTo>
                <a:cubicBezTo>
                  <a:pt x="997" y="1032"/>
                  <a:pt x="996" y="1032"/>
                  <a:pt x="995" y="1032"/>
                </a:cubicBezTo>
                <a:moveTo>
                  <a:pt x="1151" y="1019"/>
                </a:moveTo>
                <a:cubicBezTo>
                  <a:pt x="1151" y="1019"/>
                  <a:pt x="1150" y="1019"/>
                  <a:pt x="1149" y="1020"/>
                </a:cubicBezTo>
                <a:cubicBezTo>
                  <a:pt x="1148" y="1020"/>
                  <a:pt x="1148" y="1020"/>
                  <a:pt x="1148" y="1020"/>
                </a:cubicBezTo>
                <a:cubicBezTo>
                  <a:pt x="1138" y="1025"/>
                  <a:pt x="1129" y="1028"/>
                  <a:pt x="1120" y="1032"/>
                </a:cubicBezTo>
                <a:cubicBezTo>
                  <a:pt x="1117" y="1033"/>
                  <a:pt x="1116" y="1036"/>
                  <a:pt x="1117" y="1039"/>
                </a:cubicBezTo>
                <a:cubicBezTo>
                  <a:pt x="1117" y="1041"/>
                  <a:pt x="1119" y="1042"/>
                  <a:pt x="1122" y="1042"/>
                </a:cubicBezTo>
                <a:cubicBezTo>
                  <a:pt x="1122" y="1042"/>
                  <a:pt x="1123" y="1042"/>
                  <a:pt x="1123" y="1042"/>
                </a:cubicBezTo>
                <a:cubicBezTo>
                  <a:pt x="1133" y="1038"/>
                  <a:pt x="1143" y="1034"/>
                  <a:pt x="1153" y="1030"/>
                </a:cubicBezTo>
                <a:cubicBezTo>
                  <a:pt x="1154" y="1029"/>
                  <a:pt x="1154" y="1029"/>
                  <a:pt x="1154" y="1029"/>
                </a:cubicBezTo>
                <a:cubicBezTo>
                  <a:pt x="1156" y="1028"/>
                  <a:pt x="1157" y="1025"/>
                  <a:pt x="1156" y="1022"/>
                </a:cubicBezTo>
                <a:cubicBezTo>
                  <a:pt x="1155" y="1020"/>
                  <a:pt x="1153" y="1019"/>
                  <a:pt x="1151" y="1019"/>
                </a:cubicBezTo>
                <a:moveTo>
                  <a:pt x="938" y="1004"/>
                </a:moveTo>
                <a:cubicBezTo>
                  <a:pt x="936" y="1004"/>
                  <a:pt x="934" y="1005"/>
                  <a:pt x="933" y="1007"/>
                </a:cubicBezTo>
                <a:cubicBezTo>
                  <a:pt x="931" y="1009"/>
                  <a:pt x="932" y="1012"/>
                  <a:pt x="935" y="1014"/>
                </a:cubicBezTo>
                <a:cubicBezTo>
                  <a:pt x="944" y="1020"/>
                  <a:pt x="954" y="1025"/>
                  <a:pt x="963" y="1030"/>
                </a:cubicBezTo>
                <a:cubicBezTo>
                  <a:pt x="964" y="1030"/>
                  <a:pt x="965" y="1030"/>
                  <a:pt x="966" y="1030"/>
                </a:cubicBezTo>
                <a:cubicBezTo>
                  <a:pt x="968" y="1030"/>
                  <a:pt x="970" y="1029"/>
                  <a:pt x="971" y="1027"/>
                </a:cubicBezTo>
                <a:cubicBezTo>
                  <a:pt x="972" y="1025"/>
                  <a:pt x="971" y="1022"/>
                  <a:pt x="968" y="1020"/>
                </a:cubicBezTo>
                <a:cubicBezTo>
                  <a:pt x="959" y="1016"/>
                  <a:pt x="950" y="1011"/>
                  <a:pt x="940" y="1005"/>
                </a:cubicBezTo>
                <a:cubicBezTo>
                  <a:pt x="940" y="1004"/>
                  <a:pt x="939" y="1004"/>
                  <a:pt x="938" y="1004"/>
                </a:cubicBezTo>
                <a:moveTo>
                  <a:pt x="912" y="989"/>
                </a:moveTo>
                <a:cubicBezTo>
                  <a:pt x="912" y="989"/>
                  <a:pt x="912" y="989"/>
                  <a:pt x="912" y="989"/>
                </a:cubicBezTo>
                <a:cubicBezTo>
                  <a:pt x="909" y="989"/>
                  <a:pt x="907" y="992"/>
                  <a:pt x="907" y="995"/>
                </a:cubicBezTo>
                <a:cubicBezTo>
                  <a:pt x="907" y="1006"/>
                  <a:pt x="907" y="1016"/>
                  <a:pt x="906" y="1026"/>
                </a:cubicBezTo>
                <a:cubicBezTo>
                  <a:pt x="905" y="1029"/>
                  <a:pt x="907" y="1031"/>
                  <a:pt x="910" y="1032"/>
                </a:cubicBezTo>
                <a:cubicBezTo>
                  <a:pt x="911" y="1032"/>
                  <a:pt x="911" y="1032"/>
                  <a:pt x="911" y="1032"/>
                </a:cubicBezTo>
                <a:cubicBezTo>
                  <a:pt x="914" y="1032"/>
                  <a:pt x="916" y="1030"/>
                  <a:pt x="916" y="1027"/>
                </a:cubicBezTo>
                <a:cubicBezTo>
                  <a:pt x="918" y="1017"/>
                  <a:pt x="918" y="1006"/>
                  <a:pt x="917" y="994"/>
                </a:cubicBezTo>
                <a:cubicBezTo>
                  <a:pt x="917" y="991"/>
                  <a:pt x="915" y="989"/>
                  <a:pt x="912" y="989"/>
                </a:cubicBezTo>
                <a:moveTo>
                  <a:pt x="28" y="985"/>
                </a:moveTo>
                <a:cubicBezTo>
                  <a:pt x="27" y="985"/>
                  <a:pt x="26" y="985"/>
                  <a:pt x="25" y="986"/>
                </a:cubicBezTo>
                <a:cubicBezTo>
                  <a:pt x="23" y="987"/>
                  <a:pt x="22" y="990"/>
                  <a:pt x="23" y="993"/>
                </a:cubicBezTo>
                <a:cubicBezTo>
                  <a:pt x="28" y="1003"/>
                  <a:pt x="33" y="1012"/>
                  <a:pt x="39" y="1021"/>
                </a:cubicBezTo>
                <a:cubicBezTo>
                  <a:pt x="40" y="1023"/>
                  <a:pt x="42" y="1024"/>
                  <a:pt x="44" y="1024"/>
                </a:cubicBezTo>
                <a:cubicBezTo>
                  <a:pt x="45" y="1024"/>
                  <a:pt x="46" y="1024"/>
                  <a:pt x="47" y="1023"/>
                </a:cubicBezTo>
                <a:cubicBezTo>
                  <a:pt x="49" y="1021"/>
                  <a:pt x="50" y="1018"/>
                  <a:pt x="48" y="1016"/>
                </a:cubicBezTo>
                <a:cubicBezTo>
                  <a:pt x="42" y="1007"/>
                  <a:pt x="37" y="997"/>
                  <a:pt x="33" y="988"/>
                </a:cubicBezTo>
                <a:cubicBezTo>
                  <a:pt x="32" y="986"/>
                  <a:pt x="30" y="985"/>
                  <a:pt x="28" y="985"/>
                </a:cubicBezTo>
                <a:moveTo>
                  <a:pt x="1204" y="982"/>
                </a:moveTo>
                <a:cubicBezTo>
                  <a:pt x="1203" y="982"/>
                  <a:pt x="1201" y="983"/>
                  <a:pt x="1200" y="984"/>
                </a:cubicBezTo>
                <a:cubicBezTo>
                  <a:pt x="1193" y="991"/>
                  <a:pt x="1184" y="998"/>
                  <a:pt x="1176" y="1004"/>
                </a:cubicBezTo>
                <a:cubicBezTo>
                  <a:pt x="1174" y="1005"/>
                  <a:pt x="1173" y="1009"/>
                  <a:pt x="1175" y="1011"/>
                </a:cubicBezTo>
                <a:cubicBezTo>
                  <a:pt x="1176" y="1013"/>
                  <a:pt x="1177" y="1013"/>
                  <a:pt x="1179" y="1013"/>
                </a:cubicBezTo>
                <a:cubicBezTo>
                  <a:pt x="1180" y="1013"/>
                  <a:pt x="1181" y="1013"/>
                  <a:pt x="1182" y="1012"/>
                </a:cubicBezTo>
                <a:cubicBezTo>
                  <a:pt x="1191" y="1006"/>
                  <a:pt x="1200" y="999"/>
                  <a:pt x="1208" y="991"/>
                </a:cubicBezTo>
                <a:cubicBezTo>
                  <a:pt x="1210" y="989"/>
                  <a:pt x="1210" y="986"/>
                  <a:pt x="1208" y="984"/>
                </a:cubicBezTo>
                <a:cubicBezTo>
                  <a:pt x="1207" y="983"/>
                  <a:pt x="1205" y="982"/>
                  <a:pt x="1204" y="982"/>
                </a:cubicBezTo>
                <a:moveTo>
                  <a:pt x="1242" y="931"/>
                </a:moveTo>
                <a:cubicBezTo>
                  <a:pt x="1240" y="931"/>
                  <a:pt x="1238" y="932"/>
                  <a:pt x="1237" y="934"/>
                </a:cubicBezTo>
                <a:cubicBezTo>
                  <a:pt x="1233" y="943"/>
                  <a:pt x="1227" y="952"/>
                  <a:pt x="1221" y="960"/>
                </a:cubicBezTo>
                <a:cubicBezTo>
                  <a:pt x="1219" y="963"/>
                  <a:pt x="1220" y="966"/>
                  <a:pt x="1222" y="968"/>
                </a:cubicBezTo>
                <a:cubicBezTo>
                  <a:pt x="1223" y="968"/>
                  <a:pt x="1224" y="969"/>
                  <a:pt x="1225" y="969"/>
                </a:cubicBezTo>
                <a:cubicBezTo>
                  <a:pt x="1227" y="969"/>
                  <a:pt x="1229" y="968"/>
                  <a:pt x="1230" y="967"/>
                </a:cubicBezTo>
                <a:cubicBezTo>
                  <a:pt x="1236" y="958"/>
                  <a:pt x="1242" y="948"/>
                  <a:pt x="1247" y="938"/>
                </a:cubicBezTo>
                <a:cubicBezTo>
                  <a:pt x="1248" y="935"/>
                  <a:pt x="1247" y="932"/>
                  <a:pt x="1244" y="931"/>
                </a:cubicBezTo>
                <a:cubicBezTo>
                  <a:pt x="1244" y="931"/>
                  <a:pt x="1243" y="931"/>
                  <a:pt x="1242" y="931"/>
                </a:cubicBezTo>
                <a:moveTo>
                  <a:pt x="9" y="924"/>
                </a:moveTo>
                <a:cubicBezTo>
                  <a:pt x="9" y="924"/>
                  <a:pt x="8" y="924"/>
                  <a:pt x="8" y="924"/>
                </a:cubicBezTo>
                <a:cubicBezTo>
                  <a:pt x="5" y="924"/>
                  <a:pt x="3" y="927"/>
                  <a:pt x="3" y="930"/>
                </a:cubicBezTo>
                <a:cubicBezTo>
                  <a:pt x="5" y="941"/>
                  <a:pt x="7" y="952"/>
                  <a:pt x="11" y="962"/>
                </a:cubicBezTo>
                <a:cubicBezTo>
                  <a:pt x="11" y="964"/>
                  <a:pt x="14" y="966"/>
                  <a:pt x="16" y="966"/>
                </a:cubicBezTo>
                <a:cubicBezTo>
                  <a:pt x="16" y="966"/>
                  <a:pt x="17" y="966"/>
                  <a:pt x="17" y="966"/>
                </a:cubicBezTo>
                <a:cubicBezTo>
                  <a:pt x="20" y="965"/>
                  <a:pt x="22" y="962"/>
                  <a:pt x="21" y="959"/>
                </a:cubicBezTo>
                <a:cubicBezTo>
                  <a:pt x="18" y="949"/>
                  <a:pt x="15" y="939"/>
                  <a:pt x="14" y="928"/>
                </a:cubicBezTo>
                <a:cubicBezTo>
                  <a:pt x="14" y="926"/>
                  <a:pt x="11" y="924"/>
                  <a:pt x="9" y="924"/>
                </a:cubicBezTo>
                <a:moveTo>
                  <a:pt x="1251" y="868"/>
                </a:moveTo>
                <a:cubicBezTo>
                  <a:pt x="1250" y="868"/>
                  <a:pt x="1250" y="868"/>
                  <a:pt x="1250" y="868"/>
                </a:cubicBezTo>
                <a:cubicBezTo>
                  <a:pt x="1247" y="869"/>
                  <a:pt x="1245" y="871"/>
                  <a:pt x="1245" y="874"/>
                </a:cubicBezTo>
                <a:cubicBezTo>
                  <a:pt x="1248" y="884"/>
                  <a:pt x="1248" y="894"/>
                  <a:pt x="1246" y="904"/>
                </a:cubicBezTo>
                <a:cubicBezTo>
                  <a:pt x="1246" y="907"/>
                  <a:pt x="1248" y="910"/>
                  <a:pt x="1251" y="911"/>
                </a:cubicBezTo>
                <a:cubicBezTo>
                  <a:pt x="1251" y="911"/>
                  <a:pt x="1251" y="911"/>
                  <a:pt x="1252" y="911"/>
                </a:cubicBezTo>
                <a:cubicBezTo>
                  <a:pt x="1254" y="911"/>
                  <a:pt x="1256" y="909"/>
                  <a:pt x="1257" y="906"/>
                </a:cubicBezTo>
                <a:cubicBezTo>
                  <a:pt x="1259" y="895"/>
                  <a:pt x="1258" y="883"/>
                  <a:pt x="1256" y="872"/>
                </a:cubicBezTo>
                <a:cubicBezTo>
                  <a:pt x="1255" y="870"/>
                  <a:pt x="1253" y="868"/>
                  <a:pt x="1251" y="868"/>
                </a:cubicBezTo>
                <a:moveTo>
                  <a:pt x="13" y="860"/>
                </a:moveTo>
                <a:cubicBezTo>
                  <a:pt x="11" y="860"/>
                  <a:pt x="9" y="861"/>
                  <a:pt x="8" y="864"/>
                </a:cubicBezTo>
                <a:cubicBezTo>
                  <a:pt x="5" y="875"/>
                  <a:pt x="3" y="886"/>
                  <a:pt x="2" y="897"/>
                </a:cubicBezTo>
                <a:cubicBezTo>
                  <a:pt x="2" y="900"/>
                  <a:pt x="4" y="902"/>
                  <a:pt x="7" y="902"/>
                </a:cubicBezTo>
                <a:cubicBezTo>
                  <a:pt x="7" y="902"/>
                  <a:pt x="7" y="902"/>
                  <a:pt x="8" y="902"/>
                </a:cubicBezTo>
                <a:cubicBezTo>
                  <a:pt x="10" y="902"/>
                  <a:pt x="13" y="900"/>
                  <a:pt x="13" y="897"/>
                </a:cubicBezTo>
                <a:cubicBezTo>
                  <a:pt x="14" y="887"/>
                  <a:pt x="15" y="877"/>
                  <a:pt x="18" y="867"/>
                </a:cubicBezTo>
                <a:cubicBezTo>
                  <a:pt x="19" y="864"/>
                  <a:pt x="17" y="861"/>
                  <a:pt x="15" y="860"/>
                </a:cubicBezTo>
                <a:cubicBezTo>
                  <a:pt x="14" y="860"/>
                  <a:pt x="14" y="860"/>
                  <a:pt x="13" y="860"/>
                </a:cubicBezTo>
                <a:moveTo>
                  <a:pt x="1287" y="849"/>
                </a:moveTo>
                <a:cubicBezTo>
                  <a:pt x="1284" y="849"/>
                  <a:pt x="1282" y="851"/>
                  <a:pt x="1281" y="854"/>
                </a:cubicBezTo>
                <a:cubicBezTo>
                  <a:pt x="1281" y="855"/>
                  <a:pt x="1281" y="856"/>
                  <a:pt x="1282" y="857"/>
                </a:cubicBezTo>
                <a:cubicBezTo>
                  <a:pt x="1283" y="858"/>
                  <a:pt x="1285" y="859"/>
                  <a:pt x="1286" y="860"/>
                </a:cubicBezTo>
                <a:cubicBezTo>
                  <a:pt x="1295" y="861"/>
                  <a:pt x="1304" y="862"/>
                  <a:pt x="1313" y="862"/>
                </a:cubicBezTo>
                <a:cubicBezTo>
                  <a:pt x="1315" y="862"/>
                  <a:pt x="1317" y="862"/>
                  <a:pt x="1319" y="862"/>
                </a:cubicBezTo>
                <a:cubicBezTo>
                  <a:pt x="1322" y="862"/>
                  <a:pt x="1324" y="859"/>
                  <a:pt x="1324" y="856"/>
                </a:cubicBezTo>
                <a:cubicBezTo>
                  <a:pt x="1324" y="854"/>
                  <a:pt x="1322" y="851"/>
                  <a:pt x="1319" y="851"/>
                </a:cubicBezTo>
                <a:cubicBezTo>
                  <a:pt x="1319" y="851"/>
                  <a:pt x="1319" y="851"/>
                  <a:pt x="1319" y="851"/>
                </a:cubicBezTo>
                <a:cubicBezTo>
                  <a:pt x="1317" y="851"/>
                  <a:pt x="1315" y="851"/>
                  <a:pt x="1314" y="851"/>
                </a:cubicBezTo>
                <a:cubicBezTo>
                  <a:pt x="1305" y="851"/>
                  <a:pt x="1296" y="851"/>
                  <a:pt x="1287" y="849"/>
                </a:cubicBezTo>
                <a:cubicBezTo>
                  <a:pt x="1287" y="849"/>
                  <a:pt x="1287" y="849"/>
                  <a:pt x="1287" y="849"/>
                </a:cubicBezTo>
                <a:moveTo>
                  <a:pt x="1381" y="837"/>
                </a:moveTo>
                <a:cubicBezTo>
                  <a:pt x="1381" y="837"/>
                  <a:pt x="1380" y="838"/>
                  <a:pt x="1379" y="838"/>
                </a:cubicBezTo>
                <a:cubicBezTo>
                  <a:pt x="1375" y="840"/>
                  <a:pt x="1371" y="841"/>
                  <a:pt x="1367" y="842"/>
                </a:cubicBezTo>
                <a:cubicBezTo>
                  <a:pt x="1361" y="844"/>
                  <a:pt x="1355" y="846"/>
                  <a:pt x="1349" y="847"/>
                </a:cubicBezTo>
                <a:cubicBezTo>
                  <a:pt x="1347" y="848"/>
                  <a:pt x="1345" y="851"/>
                  <a:pt x="1345" y="854"/>
                </a:cubicBezTo>
                <a:cubicBezTo>
                  <a:pt x="1346" y="856"/>
                  <a:pt x="1348" y="858"/>
                  <a:pt x="1351" y="858"/>
                </a:cubicBezTo>
                <a:cubicBezTo>
                  <a:pt x="1351" y="858"/>
                  <a:pt x="1351" y="858"/>
                  <a:pt x="1352" y="858"/>
                </a:cubicBezTo>
                <a:cubicBezTo>
                  <a:pt x="1358" y="856"/>
                  <a:pt x="1364" y="855"/>
                  <a:pt x="1370" y="853"/>
                </a:cubicBezTo>
                <a:cubicBezTo>
                  <a:pt x="1375" y="851"/>
                  <a:pt x="1379" y="850"/>
                  <a:pt x="1383" y="848"/>
                </a:cubicBezTo>
                <a:cubicBezTo>
                  <a:pt x="1386" y="847"/>
                  <a:pt x="1387" y="844"/>
                  <a:pt x="1386" y="841"/>
                </a:cubicBezTo>
                <a:cubicBezTo>
                  <a:pt x="1385" y="839"/>
                  <a:pt x="1383" y="837"/>
                  <a:pt x="1381" y="837"/>
                </a:cubicBezTo>
                <a:moveTo>
                  <a:pt x="1234" y="831"/>
                </a:moveTo>
                <a:cubicBezTo>
                  <a:pt x="1232" y="831"/>
                  <a:pt x="1231" y="832"/>
                  <a:pt x="1229" y="833"/>
                </a:cubicBezTo>
                <a:cubicBezTo>
                  <a:pt x="1228" y="835"/>
                  <a:pt x="1228" y="838"/>
                  <a:pt x="1229" y="840"/>
                </a:cubicBezTo>
                <a:cubicBezTo>
                  <a:pt x="1231" y="842"/>
                  <a:pt x="1232" y="844"/>
                  <a:pt x="1234" y="847"/>
                </a:cubicBezTo>
                <a:cubicBezTo>
                  <a:pt x="1235" y="848"/>
                  <a:pt x="1237" y="849"/>
                  <a:pt x="1238" y="849"/>
                </a:cubicBezTo>
                <a:cubicBezTo>
                  <a:pt x="1239" y="849"/>
                  <a:pt x="1240" y="849"/>
                  <a:pt x="1241" y="848"/>
                </a:cubicBezTo>
                <a:cubicBezTo>
                  <a:pt x="1242" y="848"/>
                  <a:pt x="1242" y="847"/>
                  <a:pt x="1243" y="847"/>
                </a:cubicBezTo>
                <a:cubicBezTo>
                  <a:pt x="1246" y="849"/>
                  <a:pt x="1250" y="850"/>
                  <a:pt x="1254" y="851"/>
                </a:cubicBezTo>
                <a:cubicBezTo>
                  <a:pt x="1254" y="852"/>
                  <a:pt x="1255" y="852"/>
                  <a:pt x="1255" y="852"/>
                </a:cubicBezTo>
                <a:cubicBezTo>
                  <a:pt x="1258" y="852"/>
                  <a:pt x="1260" y="850"/>
                  <a:pt x="1260" y="848"/>
                </a:cubicBezTo>
                <a:cubicBezTo>
                  <a:pt x="1262" y="845"/>
                  <a:pt x="1260" y="842"/>
                  <a:pt x="1257" y="841"/>
                </a:cubicBezTo>
                <a:cubicBezTo>
                  <a:pt x="1250" y="839"/>
                  <a:pt x="1243" y="836"/>
                  <a:pt x="1236" y="832"/>
                </a:cubicBezTo>
                <a:cubicBezTo>
                  <a:pt x="1235" y="832"/>
                  <a:pt x="1234" y="831"/>
                  <a:pt x="1234" y="831"/>
                </a:cubicBezTo>
                <a:moveTo>
                  <a:pt x="1436" y="804"/>
                </a:moveTo>
                <a:cubicBezTo>
                  <a:pt x="1435" y="804"/>
                  <a:pt x="1434" y="805"/>
                  <a:pt x="1433" y="806"/>
                </a:cubicBezTo>
                <a:cubicBezTo>
                  <a:pt x="1425" y="812"/>
                  <a:pt x="1416" y="818"/>
                  <a:pt x="1407" y="824"/>
                </a:cubicBezTo>
                <a:cubicBezTo>
                  <a:pt x="1405" y="825"/>
                  <a:pt x="1404" y="829"/>
                  <a:pt x="1405" y="831"/>
                </a:cubicBezTo>
                <a:cubicBezTo>
                  <a:pt x="1406" y="833"/>
                  <a:pt x="1408" y="834"/>
                  <a:pt x="1410" y="834"/>
                </a:cubicBezTo>
                <a:cubicBezTo>
                  <a:pt x="1411" y="834"/>
                  <a:pt x="1412" y="833"/>
                  <a:pt x="1413" y="833"/>
                </a:cubicBezTo>
                <a:cubicBezTo>
                  <a:pt x="1422" y="827"/>
                  <a:pt x="1431" y="821"/>
                  <a:pt x="1440" y="814"/>
                </a:cubicBezTo>
                <a:cubicBezTo>
                  <a:pt x="1442" y="812"/>
                  <a:pt x="1442" y="809"/>
                  <a:pt x="1440" y="806"/>
                </a:cubicBezTo>
                <a:cubicBezTo>
                  <a:pt x="1439" y="805"/>
                  <a:pt x="1438" y="804"/>
                  <a:pt x="1436" y="804"/>
                </a:cubicBezTo>
                <a:moveTo>
                  <a:pt x="43" y="803"/>
                </a:moveTo>
                <a:cubicBezTo>
                  <a:pt x="41" y="803"/>
                  <a:pt x="39" y="804"/>
                  <a:pt x="38" y="805"/>
                </a:cubicBezTo>
                <a:cubicBezTo>
                  <a:pt x="33" y="812"/>
                  <a:pt x="28" y="819"/>
                  <a:pt x="24" y="827"/>
                </a:cubicBezTo>
                <a:cubicBezTo>
                  <a:pt x="23" y="829"/>
                  <a:pt x="22" y="831"/>
                  <a:pt x="21" y="833"/>
                </a:cubicBezTo>
                <a:cubicBezTo>
                  <a:pt x="19" y="836"/>
                  <a:pt x="20" y="839"/>
                  <a:pt x="23" y="840"/>
                </a:cubicBezTo>
                <a:cubicBezTo>
                  <a:pt x="24" y="841"/>
                  <a:pt x="24" y="841"/>
                  <a:pt x="25" y="841"/>
                </a:cubicBezTo>
                <a:cubicBezTo>
                  <a:pt x="27" y="841"/>
                  <a:pt x="29" y="840"/>
                  <a:pt x="30" y="838"/>
                </a:cubicBezTo>
                <a:cubicBezTo>
                  <a:pt x="31" y="836"/>
                  <a:pt x="32" y="834"/>
                  <a:pt x="33" y="833"/>
                </a:cubicBezTo>
                <a:cubicBezTo>
                  <a:pt x="37" y="825"/>
                  <a:pt x="42" y="818"/>
                  <a:pt x="47" y="812"/>
                </a:cubicBezTo>
                <a:cubicBezTo>
                  <a:pt x="49" y="809"/>
                  <a:pt x="48" y="806"/>
                  <a:pt x="46" y="804"/>
                </a:cubicBezTo>
                <a:cubicBezTo>
                  <a:pt x="45" y="803"/>
                  <a:pt x="44" y="803"/>
                  <a:pt x="43" y="803"/>
                </a:cubicBezTo>
                <a:moveTo>
                  <a:pt x="1481" y="758"/>
                </a:moveTo>
                <a:cubicBezTo>
                  <a:pt x="1479" y="758"/>
                  <a:pt x="1478" y="759"/>
                  <a:pt x="1477" y="760"/>
                </a:cubicBezTo>
                <a:cubicBezTo>
                  <a:pt x="1470" y="769"/>
                  <a:pt x="1463" y="777"/>
                  <a:pt x="1456" y="784"/>
                </a:cubicBezTo>
                <a:cubicBezTo>
                  <a:pt x="1454" y="786"/>
                  <a:pt x="1454" y="790"/>
                  <a:pt x="1456" y="792"/>
                </a:cubicBezTo>
                <a:cubicBezTo>
                  <a:pt x="1457" y="793"/>
                  <a:pt x="1459" y="793"/>
                  <a:pt x="1460" y="793"/>
                </a:cubicBezTo>
                <a:cubicBezTo>
                  <a:pt x="1461" y="793"/>
                  <a:pt x="1463" y="793"/>
                  <a:pt x="1464" y="792"/>
                </a:cubicBezTo>
                <a:cubicBezTo>
                  <a:pt x="1471" y="784"/>
                  <a:pt x="1479" y="776"/>
                  <a:pt x="1485" y="767"/>
                </a:cubicBezTo>
                <a:cubicBezTo>
                  <a:pt x="1487" y="764"/>
                  <a:pt x="1487" y="761"/>
                  <a:pt x="1484" y="759"/>
                </a:cubicBezTo>
                <a:cubicBezTo>
                  <a:pt x="1483" y="759"/>
                  <a:pt x="1482" y="758"/>
                  <a:pt x="1481" y="758"/>
                </a:cubicBezTo>
                <a:moveTo>
                  <a:pt x="88" y="758"/>
                </a:moveTo>
                <a:cubicBezTo>
                  <a:pt x="87" y="758"/>
                  <a:pt x="86" y="758"/>
                  <a:pt x="85" y="759"/>
                </a:cubicBezTo>
                <a:cubicBezTo>
                  <a:pt x="76" y="765"/>
                  <a:pt x="68" y="773"/>
                  <a:pt x="60" y="780"/>
                </a:cubicBezTo>
                <a:cubicBezTo>
                  <a:pt x="58" y="782"/>
                  <a:pt x="58" y="786"/>
                  <a:pt x="60" y="788"/>
                </a:cubicBezTo>
                <a:cubicBezTo>
                  <a:pt x="61" y="789"/>
                  <a:pt x="62" y="790"/>
                  <a:pt x="64" y="790"/>
                </a:cubicBezTo>
                <a:cubicBezTo>
                  <a:pt x="65" y="790"/>
                  <a:pt x="67" y="789"/>
                  <a:pt x="68" y="788"/>
                </a:cubicBezTo>
                <a:cubicBezTo>
                  <a:pt x="75" y="781"/>
                  <a:pt x="83" y="774"/>
                  <a:pt x="92" y="768"/>
                </a:cubicBezTo>
                <a:cubicBezTo>
                  <a:pt x="94" y="766"/>
                  <a:pt x="95" y="763"/>
                  <a:pt x="93" y="760"/>
                </a:cubicBezTo>
                <a:cubicBezTo>
                  <a:pt x="92" y="759"/>
                  <a:pt x="90" y="758"/>
                  <a:pt x="88" y="758"/>
                </a:cubicBezTo>
                <a:moveTo>
                  <a:pt x="145" y="728"/>
                </a:moveTo>
                <a:cubicBezTo>
                  <a:pt x="145" y="728"/>
                  <a:pt x="144" y="729"/>
                  <a:pt x="144" y="729"/>
                </a:cubicBezTo>
                <a:cubicBezTo>
                  <a:pt x="133" y="732"/>
                  <a:pt x="123" y="737"/>
                  <a:pt x="113" y="742"/>
                </a:cubicBezTo>
                <a:cubicBezTo>
                  <a:pt x="111" y="743"/>
                  <a:pt x="110" y="746"/>
                  <a:pt x="111" y="749"/>
                </a:cubicBezTo>
                <a:cubicBezTo>
                  <a:pt x="112" y="751"/>
                  <a:pt x="114" y="752"/>
                  <a:pt x="116" y="752"/>
                </a:cubicBezTo>
                <a:cubicBezTo>
                  <a:pt x="117" y="752"/>
                  <a:pt x="118" y="752"/>
                  <a:pt x="118" y="751"/>
                </a:cubicBezTo>
                <a:cubicBezTo>
                  <a:pt x="128" y="747"/>
                  <a:pt x="137" y="742"/>
                  <a:pt x="147" y="739"/>
                </a:cubicBezTo>
                <a:cubicBezTo>
                  <a:pt x="150" y="738"/>
                  <a:pt x="151" y="735"/>
                  <a:pt x="150" y="732"/>
                </a:cubicBezTo>
                <a:cubicBezTo>
                  <a:pt x="150" y="730"/>
                  <a:pt x="148" y="728"/>
                  <a:pt x="145" y="728"/>
                </a:cubicBezTo>
                <a:moveTo>
                  <a:pt x="208" y="715"/>
                </a:moveTo>
                <a:cubicBezTo>
                  <a:pt x="208" y="715"/>
                  <a:pt x="208" y="715"/>
                  <a:pt x="208" y="715"/>
                </a:cubicBezTo>
                <a:cubicBezTo>
                  <a:pt x="208" y="715"/>
                  <a:pt x="208" y="715"/>
                  <a:pt x="208" y="715"/>
                </a:cubicBezTo>
                <a:cubicBezTo>
                  <a:pt x="197" y="716"/>
                  <a:pt x="186" y="717"/>
                  <a:pt x="175" y="720"/>
                </a:cubicBezTo>
                <a:cubicBezTo>
                  <a:pt x="172" y="720"/>
                  <a:pt x="171" y="723"/>
                  <a:pt x="171" y="726"/>
                </a:cubicBezTo>
                <a:cubicBezTo>
                  <a:pt x="172" y="729"/>
                  <a:pt x="174" y="730"/>
                  <a:pt x="176" y="730"/>
                </a:cubicBezTo>
                <a:cubicBezTo>
                  <a:pt x="177" y="730"/>
                  <a:pt x="177" y="730"/>
                  <a:pt x="178" y="730"/>
                </a:cubicBezTo>
                <a:cubicBezTo>
                  <a:pt x="188" y="728"/>
                  <a:pt x="198" y="726"/>
                  <a:pt x="209" y="725"/>
                </a:cubicBezTo>
                <a:cubicBezTo>
                  <a:pt x="212" y="725"/>
                  <a:pt x="214" y="722"/>
                  <a:pt x="214" y="719"/>
                </a:cubicBezTo>
                <a:cubicBezTo>
                  <a:pt x="213" y="717"/>
                  <a:pt x="211" y="715"/>
                  <a:pt x="208" y="715"/>
                </a:cubicBezTo>
                <a:moveTo>
                  <a:pt x="1514" y="703"/>
                </a:moveTo>
                <a:cubicBezTo>
                  <a:pt x="1512" y="703"/>
                  <a:pt x="1510" y="704"/>
                  <a:pt x="1510" y="706"/>
                </a:cubicBezTo>
                <a:cubicBezTo>
                  <a:pt x="1505" y="716"/>
                  <a:pt x="1500" y="725"/>
                  <a:pt x="1495" y="734"/>
                </a:cubicBezTo>
                <a:cubicBezTo>
                  <a:pt x="1493" y="737"/>
                  <a:pt x="1494" y="740"/>
                  <a:pt x="1496" y="742"/>
                </a:cubicBezTo>
                <a:cubicBezTo>
                  <a:pt x="1497" y="742"/>
                  <a:pt x="1498" y="742"/>
                  <a:pt x="1499" y="742"/>
                </a:cubicBezTo>
                <a:cubicBezTo>
                  <a:pt x="1501" y="742"/>
                  <a:pt x="1503" y="741"/>
                  <a:pt x="1504" y="740"/>
                </a:cubicBezTo>
                <a:cubicBezTo>
                  <a:pt x="1509" y="730"/>
                  <a:pt x="1515" y="721"/>
                  <a:pt x="1519" y="711"/>
                </a:cubicBezTo>
                <a:cubicBezTo>
                  <a:pt x="1521" y="708"/>
                  <a:pt x="1519" y="705"/>
                  <a:pt x="1517" y="704"/>
                </a:cubicBezTo>
                <a:cubicBezTo>
                  <a:pt x="1516" y="703"/>
                  <a:pt x="1515" y="703"/>
                  <a:pt x="1514" y="703"/>
                </a:cubicBezTo>
                <a:moveTo>
                  <a:pt x="161" y="679"/>
                </a:moveTo>
                <a:cubicBezTo>
                  <a:pt x="159" y="679"/>
                  <a:pt x="157" y="680"/>
                  <a:pt x="156" y="682"/>
                </a:cubicBezTo>
                <a:cubicBezTo>
                  <a:pt x="155" y="684"/>
                  <a:pt x="155" y="687"/>
                  <a:pt x="158" y="689"/>
                </a:cubicBezTo>
                <a:cubicBezTo>
                  <a:pt x="168" y="695"/>
                  <a:pt x="177" y="701"/>
                  <a:pt x="185" y="706"/>
                </a:cubicBezTo>
                <a:cubicBezTo>
                  <a:pt x="186" y="707"/>
                  <a:pt x="187" y="707"/>
                  <a:pt x="188" y="707"/>
                </a:cubicBezTo>
                <a:cubicBezTo>
                  <a:pt x="190" y="707"/>
                  <a:pt x="191" y="706"/>
                  <a:pt x="192" y="705"/>
                </a:cubicBezTo>
                <a:cubicBezTo>
                  <a:pt x="194" y="702"/>
                  <a:pt x="193" y="699"/>
                  <a:pt x="191" y="697"/>
                </a:cubicBezTo>
                <a:cubicBezTo>
                  <a:pt x="182" y="692"/>
                  <a:pt x="173" y="686"/>
                  <a:pt x="163" y="680"/>
                </a:cubicBezTo>
                <a:cubicBezTo>
                  <a:pt x="163" y="679"/>
                  <a:pt x="162" y="679"/>
                  <a:pt x="161" y="679"/>
                </a:cubicBezTo>
                <a:moveTo>
                  <a:pt x="105" y="646"/>
                </a:moveTo>
                <a:cubicBezTo>
                  <a:pt x="103" y="646"/>
                  <a:pt x="102" y="647"/>
                  <a:pt x="101" y="649"/>
                </a:cubicBezTo>
                <a:cubicBezTo>
                  <a:pt x="99" y="651"/>
                  <a:pt x="100" y="654"/>
                  <a:pt x="102" y="656"/>
                </a:cubicBezTo>
                <a:cubicBezTo>
                  <a:pt x="112" y="662"/>
                  <a:pt x="121" y="667"/>
                  <a:pt x="130" y="673"/>
                </a:cubicBezTo>
                <a:cubicBezTo>
                  <a:pt x="131" y="673"/>
                  <a:pt x="132" y="673"/>
                  <a:pt x="133" y="673"/>
                </a:cubicBezTo>
                <a:cubicBezTo>
                  <a:pt x="135" y="673"/>
                  <a:pt x="137" y="672"/>
                  <a:pt x="138" y="671"/>
                </a:cubicBezTo>
                <a:cubicBezTo>
                  <a:pt x="139" y="668"/>
                  <a:pt x="138" y="665"/>
                  <a:pt x="136" y="663"/>
                </a:cubicBezTo>
                <a:cubicBezTo>
                  <a:pt x="127" y="658"/>
                  <a:pt x="117" y="652"/>
                  <a:pt x="108" y="647"/>
                </a:cubicBezTo>
                <a:cubicBezTo>
                  <a:pt x="107" y="646"/>
                  <a:pt x="106" y="646"/>
                  <a:pt x="105" y="646"/>
                </a:cubicBezTo>
                <a:moveTo>
                  <a:pt x="1535" y="642"/>
                </a:moveTo>
                <a:cubicBezTo>
                  <a:pt x="1532" y="642"/>
                  <a:pt x="1530" y="644"/>
                  <a:pt x="1530" y="646"/>
                </a:cubicBezTo>
                <a:cubicBezTo>
                  <a:pt x="1527" y="657"/>
                  <a:pt x="1525" y="667"/>
                  <a:pt x="1521" y="677"/>
                </a:cubicBezTo>
                <a:cubicBezTo>
                  <a:pt x="1520" y="680"/>
                  <a:pt x="1522" y="683"/>
                  <a:pt x="1525" y="684"/>
                </a:cubicBezTo>
                <a:cubicBezTo>
                  <a:pt x="1525" y="684"/>
                  <a:pt x="1526" y="684"/>
                  <a:pt x="1526" y="684"/>
                </a:cubicBezTo>
                <a:cubicBezTo>
                  <a:pt x="1529" y="684"/>
                  <a:pt x="1531" y="683"/>
                  <a:pt x="1531" y="680"/>
                </a:cubicBezTo>
                <a:cubicBezTo>
                  <a:pt x="1535" y="670"/>
                  <a:pt x="1538" y="659"/>
                  <a:pt x="1540" y="649"/>
                </a:cubicBezTo>
                <a:cubicBezTo>
                  <a:pt x="1541" y="646"/>
                  <a:pt x="1539" y="643"/>
                  <a:pt x="1536" y="642"/>
                </a:cubicBezTo>
                <a:cubicBezTo>
                  <a:pt x="1535" y="642"/>
                  <a:pt x="1535" y="642"/>
                  <a:pt x="1535" y="642"/>
                </a:cubicBezTo>
                <a:moveTo>
                  <a:pt x="52" y="609"/>
                </a:moveTo>
                <a:cubicBezTo>
                  <a:pt x="51" y="609"/>
                  <a:pt x="49" y="610"/>
                  <a:pt x="48" y="611"/>
                </a:cubicBezTo>
                <a:cubicBezTo>
                  <a:pt x="46" y="614"/>
                  <a:pt x="47" y="617"/>
                  <a:pt x="49" y="619"/>
                </a:cubicBezTo>
                <a:cubicBezTo>
                  <a:pt x="57" y="626"/>
                  <a:pt x="66" y="632"/>
                  <a:pt x="75" y="638"/>
                </a:cubicBezTo>
                <a:cubicBezTo>
                  <a:pt x="76" y="639"/>
                  <a:pt x="77" y="639"/>
                  <a:pt x="78" y="639"/>
                </a:cubicBezTo>
                <a:cubicBezTo>
                  <a:pt x="80" y="639"/>
                  <a:pt x="82" y="638"/>
                  <a:pt x="83" y="637"/>
                </a:cubicBezTo>
                <a:cubicBezTo>
                  <a:pt x="84" y="634"/>
                  <a:pt x="84" y="631"/>
                  <a:pt x="81" y="629"/>
                </a:cubicBezTo>
                <a:cubicBezTo>
                  <a:pt x="72" y="623"/>
                  <a:pt x="64" y="617"/>
                  <a:pt x="56" y="611"/>
                </a:cubicBezTo>
                <a:cubicBezTo>
                  <a:pt x="55" y="610"/>
                  <a:pt x="53" y="609"/>
                  <a:pt x="52" y="609"/>
                </a:cubicBezTo>
                <a:moveTo>
                  <a:pt x="1539" y="578"/>
                </a:moveTo>
                <a:cubicBezTo>
                  <a:pt x="1539" y="578"/>
                  <a:pt x="1539" y="578"/>
                  <a:pt x="1539" y="578"/>
                </a:cubicBezTo>
                <a:cubicBezTo>
                  <a:pt x="1536" y="578"/>
                  <a:pt x="1534" y="581"/>
                  <a:pt x="1534" y="584"/>
                </a:cubicBezTo>
                <a:cubicBezTo>
                  <a:pt x="1535" y="594"/>
                  <a:pt x="1535" y="605"/>
                  <a:pt x="1534" y="615"/>
                </a:cubicBezTo>
                <a:cubicBezTo>
                  <a:pt x="1534" y="618"/>
                  <a:pt x="1536" y="621"/>
                  <a:pt x="1539" y="621"/>
                </a:cubicBezTo>
                <a:cubicBezTo>
                  <a:pt x="1539" y="621"/>
                  <a:pt x="1539" y="621"/>
                  <a:pt x="1539" y="621"/>
                </a:cubicBezTo>
                <a:cubicBezTo>
                  <a:pt x="1542" y="621"/>
                  <a:pt x="1544" y="619"/>
                  <a:pt x="1545" y="616"/>
                </a:cubicBezTo>
                <a:cubicBezTo>
                  <a:pt x="1545" y="605"/>
                  <a:pt x="1545" y="594"/>
                  <a:pt x="1545" y="583"/>
                </a:cubicBezTo>
                <a:cubicBezTo>
                  <a:pt x="1544" y="580"/>
                  <a:pt x="1542" y="578"/>
                  <a:pt x="1539" y="578"/>
                </a:cubicBezTo>
                <a:moveTo>
                  <a:pt x="11" y="560"/>
                </a:moveTo>
                <a:cubicBezTo>
                  <a:pt x="10" y="560"/>
                  <a:pt x="10" y="561"/>
                  <a:pt x="9" y="561"/>
                </a:cubicBezTo>
                <a:cubicBezTo>
                  <a:pt x="6" y="562"/>
                  <a:pt x="5" y="565"/>
                  <a:pt x="6" y="568"/>
                </a:cubicBezTo>
                <a:cubicBezTo>
                  <a:pt x="11" y="578"/>
                  <a:pt x="17" y="587"/>
                  <a:pt x="25" y="596"/>
                </a:cubicBezTo>
                <a:cubicBezTo>
                  <a:pt x="26" y="597"/>
                  <a:pt x="27" y="598"/>
                  <a:pt x="29" y="598"/>
                </a:cubicBezTo>
                <a:cubicBezTo>
                  <a:pt x="30" y="598"/>
                  <a:pt x="31" y="597"/>
                  <a:pt x="32" y="597"/>
                </a:cubicBezTo>
                <a:cubicBezTo>
                  <a:pt x="35" y="595"/>
                  <a:pt x="35" y="591"/>
                  <a:pt x="33" y="589"/>
                </a:cubicBezTo>
                <a:cubicBezTo>
                  <a:pt x="26" y="581"/>
                  <a:pt x="20" y="572"/>
                  <a:pt x="16" y="564"/>
                </a:cubicBezTo>
                <a:cubicBezTo>
                  <a:pt x="15" y="562"/>
                  <a:pt x="13" y="560"/>
                  <a:pt x="11" y="560"/>
                </a:cubicBezTo>
                <a:moveTo>
                  <a:pt x="1530" y="531"/>
                </a:moveTo>
                <a:cubicBezTo>
                  <a:pt x="1530" y="531"/>
                  <a:pt x="1529" y="531"/>
                  <a:pt x="1529" y="531"/>
                </a:cubicBezTo>
                <a:cubicBezTo>
                  <a:pt x="1526" y="532"/>
                  <a:pt x="1524" y="535"/>
                  <a:pt x="1525" y="538"/>
                </a:cubicBezTo>
                <a:cubicBezTo>
                  <a:pt x="1528" y="548"/>
                  <a:pt x="1531" y="558"/>
                  <a:pt x="1532" y="569"/>
                </a:cubicBezTo>
                <a:cubicBezTo>
                  <a:pt x="1533" y="571"/>
                  <a:pt x="1535" y="573"/>
                  <a:pt x="1537" y="573"/>
                </a:cubicBezTo>
                <a:cubicBezTo>
                  <a:pt x="1538" y="573"/>
                  <a:pt x="1538" y="573"/>
                  <a:pt x="1538" y="573"/>
                </a:cubicBezTo>
                <a:cubicBezTo>
                  <a:pt x="1541" y="573"/>
                  <a:pt x="1543" y="570"/>
                  <a:pt x="1543" y="567"/>
                </a:cubicBezTo>
                <a:cubicBezTo>
                  <a:pt x="1541" y="556"/>
                  <a:pt x="1539" y="545"/>
                  <a:pt x="1535" y="535"/>
                </a:cubicBezTo>
                <a:cubicBezTo>
                  <a:pt x="1535" y="533"/>
                  <a:pt x="1532" y="531"/>
                  <a:pt x="1530" y="531"/>
                </a:cubicBezTo>
                <a:moveTo>
                  <a:pt x="15" y="499"/>
                </a:moveTo>
                <a:cubicBezTo>
                  <a:pt x="13" y="499"/>
                  <a:pt x="11" y="500"/>
                  <a:pt x="10" y="501"/>
                </a:cubicBezTo>
                <a:cubicBezTo>
                  <a:pt x="10" y="501"/>
                  <a:pt x="10" y="501"/>
                  <a:pt x="10" y="501"/>
                </a:cubicBezTo>
                <a:cubicBezTo>
                  <a:pt x="10" y="502"/>
                  <a:pt x="10" y="502"/>
                  <a:pt x="10" y="502"/>
                </a:cubicBezTo>
                <a:cubicBezTo>
                  <a:pt x="4" y="513"/>
                  <a:pt x="1" y="524"/>
                  <a:pt x="0" y="534"/>
                </a:cubicBezTo>
                <a:cubicBezTo>
                  <a:pt x="0" y="537"/>
                  <a:pt x="2" y="540"/>
                  <a:pt x="5" y="540"/>
                </a:cubicBezTo>
                <a:cubicBezTo>
                  <a:pt x="5" y="540"/>
                  <a:pt x="5" y="540"/>
                  <a:pt x="6" y="540"/>
                </a:cubicBezTo>
                <a:cubicBezTo>
                  <a:pt x="8" y="540"/>
                  <a:pt x="11" y="538"/>
                  <a:pt x="11" y="535"/>
                </a:cubicBezTo>
                <a:cubicBezTo>
                  <a:pt x="12" y="526"/>
                  <a:pt x="14" y="517"/>
                  <a:pt x="20" y="507"/>
                </a:cubicBezTo>
                <a:cubicBezTo>
                  <a:pt x="20" y="506"/>
                  <a:pt x="20" y="506"/>
                  <a:pt x="20" y="506"/>
                </a:cubicBezTo>
                <a:cubicBezTo>
                  <a:pt x="21" y="504"/>
                  <a:pt x="20" y="501"/>
                  <a:pt x="18" y="499"/>
                </a:cubicBezTo>
                <a:cubicBezTo>
                  <a:pt x="17" y="499"/>
                  <a:pt x="16" y="499"/>
                  <a:pt x="15" y="499"/>
                </a:cubicBezTo>
                <a:moveTo>
                  <a:pt x="1503" y="473"/>
                </a:moveTo>
                <a:cubicBezTo>
                  <a:pt x="1503" y="473"/>
                  <a:pt x="1502" y="473"/>
                  <a:pt x="1501" y="473"/>
                </a:cubicBezTo>
                <a:cubicBezTo>
                  <a:pt x="1498" y="475"/>
                  <a:pt x="1497" y="478"/>
                  <a:pt x="1499" y="481"/>
                </a:cubicBezTo>
                <a:cubicBezTo>
                  <a:pt x="1504" y="490"/>
                  <a:pt x="1509" y="499"/>
                  <a:pt x="1514" y="509"/>
                </a:cubicBezTo>
                <a:cubicBezTo>
                  <a:pt x="1515" y="511"/>
                  <a:pt x="1517" y="512"/>
                  <a:pt x="1519" y="512"/>
                </a:cubicBezTo>
                <a:cubicBezTo>
                  <a:pt x="1519" y="512"/>
                  <a:pt x="1520" y="512"/>
                  <a:pt x="1521" y="511"/>
                </a:cubicBezTo>
                <a:cubicBezTo>
                  <a:pt x="1524" y="510"/>
                  <a:pt x="1525" y="507"/>
                  <a:pt x="1523" y="504"/>
                </a:cubicBezTo>
                <a:cubicBezTo>
                  <a:pt x="1523" y="504"/>
                  <a:pt x="1523" y="504"/>
                  <a:pt x="1523" y="504"/>
                </a:cubicBezTo>
                <a:cubicBezTo>
                  <a:pt x="1519" y="494"/>
                  <a:pt x="1514" y="485"/>
                  <a:pt x="1508" y="475"/>
                </a:cubicBezTo>
                <a:cubicBezTo>
                  <a:pt x="1507" y="474"/>
                  <a:pt x="1505" y="473"/>
                  <a:pt x="1503" y="473"/>
                </a:cubicBezTo>
                <a:moveTo>
                  <a:pt x="54" y="448"/>
                </a:moveTo>
                <a:cubicBezTo>
                  <a:pt x="53" y="448"/>
                  <a:pt x="52" y="448"/>
                  <a:pt x="51" y="449"/>
                </a:cubicBezTo>
                <a:cubicBezTo>
                  <a:pt x="43" y="457"/>
                  <a:pt x="35" y="465"/>
                  <a:pt x="28" y="474"/>
                </a:cubicBezTo>
                <a:cubicBezTo>
                  <a:pt x="27" y="476"/>
                  <a:pt x="27" y="479"/>
                  <a:pt x="29" y="481"/>
                </a:cubicBezTo>
                <a:cubicBezTo>
                  <a:pt x="30" y="482"/>
                  <a:pt x="32" y="482"/>
                  <a:pt x="33" y="482"/>
                </a:cubicBezTo>
                <a:cubicBezTo>
                  <a:pt x="34" y="482"/>
                  <a:pt x="36" y="482"/>
                  <a:pt x="37" y="480"/>
                </a:cubicBezTo>
                <a:cubicBezTo>
                  <a:pt x="43" y="472"/>
                  <a:pt x="50" y="464"/>
                  <a:pt x="58" y="457"/>
                </a:cubicBezTo>
                <a:cubicBezTo>
                  <a:pt x="60" y="455"/>
                  <a:pt x="60" y="452"/>
                  <a:pt x="58" y="449"/>
                </a:cubicBezTo>
                <a:cubicBezTo>
                  <a:pt x="57" y="448"/>
                  <a:pt x="56" y="448"/>
                  <a:pt x="54" y="448"/>
                </a:cubicBezTo>
                <a:moveTo>
                  <a:pt x="1465" y="421"/>
                </a:moveTo>
                <a:cubicBezTo>
                  <a:pt x="1464" y="421"/>
                  <a:pt x="1462" y="421"/>
                  <a:pt x="1461" y="422"/>
                </a:cubicBezTo>
                <a:cubicBezTo>
                  <a:pt x="1459" y="424"/>
                  <a:pt x="1459" y="428"/>
                  <a:pt x="1461" y="430"/>
                </a:cubicBezTo>
                <a:cubicBezTo>
                  <a:pt x="1468" y="438"/>
                  <a:pt x="1475" y="446"/>
                  <a:pt x="1481" y="455"/>
                </a:cubicBezTo>
                <a:cubicBezTo>
                  <a:pt x="1482" y="456"/>
                  <a:pt x="1484" y="457"/>
                  <a:pt x="1485" y="457"/>
                </a:cubicBezTo>
                <a:cubicBezTo>
                  <a:pt x="1487" y="457"/>
                  <a:pt x="1488" y="456"/>
                  <a:pt x="1489" y="456"/>
                </a:cubicBezTo>
                <a:cubicBezTo>
                  <a:pt x="1491" y="454"/>
                  <a:pt x="1492" y="450"/>
                  <a:pt x="1490" y="448"/>
                </a:cubicBezTo>
                <a:cubicBezTo>
                  <a:pt x="1483" y="439"/>
                  <a:pt x="1476" y="431"/>
                  <a:pt x="1469" y="423"/>
                </a:cubicBezTo>
                <a:cubicBezTo>
                  <a:pt x="1468" y="422"/>
                  <a:pt x="1466" y="421"/>
                  <a:pt x="1465" y="421"/>
                </a:cubicBezTo>
                <a:moveTo>
                  <a:pt x="106" y="409"/>
                </a:moveTo>
                <a:cubicBezTo>
                  <a:pt x="105" y="409"/>
                  <a:pt x="104" y="409"/>
                  <a:pt x="103" y="410"/>
                </a:cubicBezTo>
                <a:cubicBezTo>
                  <a:pt x="94" y="415"/>
                  <a:pt x="84" y="421"/>
                  <a:pt x="76" y="428"/>
                </a:cubicBezTo>
                <a:cubicBezTo>
                  <a:pt x="73" y="430"/>
                  <a:pt x="73" y="433"/>
                  <a:pt x="75" y="436"/>
                </a:cubicBezTo>
                <a:cubicBezTo>
                  <a:pt x="76" y="437"/>
                  <a:pt x="77" y="438"/>
                  <a:pt x="79" y="438"/>
                </a:cubicBezTo>
                <a:cubicBezTo>
                  <a:pt x="80" y="438"/>
                  <a:pt x="81" y="437"/>
                  <a:pt x="82" y="437"/>
                </a:cubicBezTo>
                <a:cubicBezTo>
                  <a:pt x="91" y="430"/>
                  <a:pt x="99" y="425"/>
                  <a:pt x="109" y="419"/>
                </a:cubicBezTo>
                <a:cubicBezTo>
                  <a:pt x="111" y="418"/>
                  <a:pt x="112" y="414"/>
                  <a:pt x="111" y="412"/>
                </a:cubicBezTo>
                <a:cubicBezTo>
                  <a:pt x="110" y="410"/>
                  <a:pt x="108" y="409"/>
                  <a:pt x="106" y="409"/>
                </a:cubicBezTo>
                <a:moveTo>
                  <a:pt x="165" y="383"/>
                </a:moveTo>
                <a:cubicBezTo>
                  <a:pt x="164" y="383"/>
                  <a:pt x="164" y="383"/>
                  <a:pt x="163" y="383"/>
                </a:cubicBezTo>
                <a:cubicBezTo>
                  <a:pt x="161" y="384"/>
                  <a:pt x="161" y="384"/>
                  <a:pt x="161" y="384"/>
                </a:cubicBezTo>
                <a:cubicBezTo>
                  <a:pt x="151" y="387"/>
                  <a:pt x="142" y="391"/>
                  <a:pt x="132" y="395"/>
                </a:cubicBezTo>
                <a:cubicBezTo>
                  <a:pt x="130" y="396"/>
                  <a:pt x="128" y="399"/>
                  <a:pt x="130" y="402"/>
                </a:cubicBezTo>
                <a:cubicBezTo>
                  <a:pt x="131" y="404"/>
                  <a:pt x="133" y="405"/>
                  <a:pt x="135" y="405"/>
                </a:cubicBezTo>
                <a:cubicBezTo>
                  <a:pt x="135" y="405"/>
                  <a:pt x="136" y="405"/>
                  <a:pt x="137" y="405"/>
                </a:cubicBezTo>
                <a:cubicBezTo>
                  <a:pt x="146" y="401"/>
                  <a:pt x="155" y="397"/>
                  <a:pt x="164" y="394"/>
                </a:cubicBezTo>
                <a:cubicBezTo>
                  <a:pt x="166" y="394"/>
                  <a:pt x="166" y="394"/>
                  <a:pt x="166" y="394"/>
                </a:cubicBezTo>
                <a:cubicBezTo>
                  <a:pt x="169" y="393"/>
                  <a:pt x="171" y="390"/>
                  <a:pt x="170" y="387"/>
                </a:cubicBezTo>
                <a:cubicBezTo>
                  <a:pt x="169" y="385"/>
                  <a:pt x="167" y="383"/>
                  <a:pt x="165" y="383"/>
                </a:cubicBezTo>
                <a:moveTo>
                  <a:pt x="1418" y="377"/>
                </a:moveTo>
                <a:cubicBezTo>
                  <a:pt x="1417" y="377"/>
                  <a:pt x="1415" y="377"/>
                  <a:pt x="1414" y="379"/>
                </a:cubicBezTo>
                <a:cubicBezTo>
                  <a:pt x="1412" y="381"/>
                  <a:pt x="1412" y="384"/>
                  <a:pt x="1415" y="386"/>
                </a:cubicBezTo>
                <a:cubicBezTo>
                  <a:pt x="1423" y="393"/>
                  <a:pt x="1431" y="400"/>
                  <a:pt x="1439" y="407"/>
                </a:cubicBezTo>
                <a:cubicBezTo>
                  <a:pt x="1440" y="408"/>
                  <a:pt x="1441" y="409"/>
                  <a:pt x="1442" y="409"/>
                </a:cubicBezTo>
                <a:cubicBezTo>
                  <a:pt x="1444" y="409"/>
                  <a:pt x="1445" y="408"/>
                  <a:pt x="1446" y="407"/>
                </a:cubicBezTo>
                <a:cubicBezTo>
                  <a:pt x="1448" y="405"/>
                  <a:pt x="1448" y="402"/>
                  <a:pt x="1446" y="399"/>
                </a:cubicBezTo>
                <a:cubicBezTo>
                  <a:pt x="1438" y="392"/>
                  <a:pt x="1430" y="385"/>
                  <a:pt x="1422" y="378"/>
                </a:cubicBezTo>
                <a:cubicBezTo>
                  <a:pt x="1421" y="377"/>
                  <a:pt x="1419" y="377"/>
                  <a:pt x="1418" y="377"/>
                </a:cubicBezTo>
                <a:moveTo>
                  <a:pt x="228" y="370"/>
                </a:moveTo>
                <a:cubicBezTo>
                  <a:pt x="227" y="370"/>
                  <a:pt x="227" y="370"/>
                  <a:pt x="227" y="370"/>
                </a:cubicBezTo>
                <a:cubicBezTo>
                  <a:pt x="216" y="371"/>
                  <a:pt x="206" y="373"/>
                  <a:pt x="195" y="375"/>
                </a:cubicBezTo>
                <a:cubicBezTo>
                  <a:pt x="192" y="376"/>
                  <a:pt x="190" y="378"/>
                  <a:pt x="191" y="381"/>
                </a:cubicBezTo>
                <a:cubicBezTo>
                  <a:pt x="191" y="384"/>
                  <a:pt x="193" y="386"/>
                  <a:pt x="196" y="386"/>
                </a:cubicBezTo>
                <a:cubicBezTo>
                  <a:pt x="196" y="386"/>
                  <a:pt x="197" y="386"/>
                  <a:pt x="197" y="385"/>
                </a:cubicBezTo>
                <a:cubicBezTo>
                  <a:pt x="207" y="383"/>
                  <a:pt x="218" y="382"/>
                  <a:pt x="228" y="381"/>
                </a:cubicBezTo>
                <a:cubicBezTo>
                  <a:pt x="231" y="380"/>
                  <a:pt x="233" y="378"/>
                  <a:pt x="233" y="375"/>
                </a:cubicBezTo>
                <a:cubicBezTo>
                  <a:pt x="233" y="372"/>
                  <a:pt x="230" y="370"/>
                  <a:pt x="228" y="370"/>
                </a:cubicBezTo>
                <a:moveTo>
                  <a:pt x="260" y="369"/>
                </a:moveTo>
                <a:cubicBezTo>
                  <a:pt x="257" y="369"/>
                  <a:pt x="255" y="371"/>
                  <a:pt x="254" y="374"/>
                </a:cubicBezTo>
                <a:cubicBezTo>
                  <a:pt x="254" y="377"/>
                  <a:pt x="257" y="380"/>
                  <a:pt x="260" y="380"/>
                </a:cubicBezTo>
                <a:cubicBezTo>
                  <a:pt x="270" y="380"/>
                  <a:pt x="281" y="381"/>
                  <a:pt x="291" y="383"/>
                </a:cubicBezTo>
                <a:cubicBezTo>
                  <a:pt x="291" y="383"/>
                  <a:pt x="292" y="383"/>
                  <a:pt x="292" y="383"/>
                </a:cubicBezTo>
                <a:cubicBezTo>
                  <a:pt x="294" y="383"/>
                  <a:pt x="297" y="381"/>
                  <a:pt x="297" y="379"/>
                </a:cubicBezTo>
                <a:cubicBezTo>
                  <a:pt x="298" y="376"/>
                  <a:pt x="296" y="373"/>
                  <a:pt x="293" y="372"/>
                </a:cubicBezTo>
                <a:cubicBezTo>
                  <a:pt x="282" y="370"/>
                  <a:pt x="271" y="369"/>
                  <a:pt x="260" y="369"/>
                </a:cubicBezTo>
                <a:cubicBezTo>
                  <a:pt x="260" y="369"/>
                  <a:pt x="260" y="369"/>
                  <a:pt x="260" y="369"/>
                </a:cubicBezTo>
                <a:moveTo>
                  <a:pt x="297" y="350"/>
                </a:moveTo>
                <a:cubicBezTo>
                  <a:pt x="296" y="350"/>
                  <a:pt x="296" y="351"/>
                  <a:pt x="295" y="351"/>
                </a:cubicBezTo>
                <a:cubicBezTo>
                  <a:pt x="292" y="352"/>
                  <a:pt x="291" y="355"/>
                  <a:pt x="292" y="358"/>
                </a:cubicBezTo>
                <a:cubicBezTo>
                  <a:pt x="297" y="368"/>
                  <a:pt x="304" y="378"/>
                  <a:pt x="312" y="386"/>
                </a:cubicBezTo>
                <a:cubicBezTo>
                  <a:pt x="313" y="387"/>
                  <a:pt x="315" y="387"/>
                  <a:pt x="316" y="387"/>
                </a:cubicBezTo>
                <a:cubicBezTo>
                  <a:pt x="317" y="387"/>
                  <a:pt x="319" y="387"/>
                  <a:pt x="320" y="385"/>
                </a:cubicBezTo>
                <a:cubicBezTo>
                  <a:pt x="322" y="383"/>
                  <a:pt x="322" y="380"/>
                  <a:pt x="320" y="378"/>
                </a:cubicBezTo>
                <a:cubicBezTo>
                  <a:pt x="312" y="371"/>
                  <a:pt x="306" y="363"/>
                  <a:pt x="302" y="354"/>
                </a:cubicBezTo>
                <a:cubicBezTo>
                  <a:pt x="301" y="352"/>
                  <a:pt x="299" y="350"/>
                  <a:pt x="297" y="350"/>
                </a:cubicBezTo>
                <a:moveTo>
                  <a:pt x="1365" y="340"/>
                </a:moveTo>
                <a:cubicBezTo>
                  <a:pt x="1363" y="340"/>
                  <a:pt x="1362" y="341"/>
                  <a:pt x="1361" y="343"/>
                </a:cubicBezTo>
                <a:cubicBezTo>
                  <a:pt x="1359" y="345"/>
                  <a:pt x="1360" y="348"/>
                  <a:pt x="1363" y="350"/>
                </a:cubicBezTo>
                <a:cubicBezTo>
                  <a:pt x="1372" y="355"/>
                  <a:pt x="1381" y="361"/>
                  <a:pt x="1389" y="367"/>
                </a:cubicBezTo>
                <a:cubicBezTo>
                  <a:pt x="1390" y="368"/>
                  <a:pt x="1391" y="368"/>
                  <a:pt x="1392" y="368"/>
                </a:cubicBezTo>
                <a:cubicBezTo>
                  <a:pt x="1394" y="368"/>
                  <a:pt x="1396" y="367"/>
                  <a:pt x="1397" y="366"/>
                </a:cubicBezTo>
                <a:cubicBezTo>
                  <a:pt x="1398" y="363"/>
                  <a:pt x="1398" y="360"/>
                  <a:pt x="1395" y="358"/>
                </a:cubicBezTo>
                <a:cubicBezTo>
                  <a:pt x="1387" y="352"/>
                  <a:pt x="1377" y="346"/>
                  <a:pt x="1368" y="341"/>
                </a:cubicBezTo>
                <a:cubicBezTo>
                  <a:pt x="1367" y="340"/>
                  <a:pt x="1366" y="340"/>
                  <a:pt x="1365" y="340"/>
                </a:cubicBezTo>
                <a:moveTo>
                  <a:pt x="1308" y="311"/>
                </a:moveTo>
                <a:cubicBezTo>
                  <a:pt x="1306" y="311"/>
                  <a:pt x="1304" y="312"/>
                  <a:pt x="1303" y="314"/>
                </a:cubicBezTo>
                <a:cubicBezTo>
                  <a:pt x="1302" y="317"/>
                  <a:pt x="1303" y="320"/>
                  <a:pt x="1306" y="321"/>
                </a:cubicBezTo>
                <a:cubicBezTo>
                  <a:pt x="1316" y="325"/>
                  <a:pt x="1325" y="330"/>
                  <a:pt x="1335" y="334"/>
                </a:cubicBezTo>
                <a:cubicBezTo>
                  <a:pt x="1335" y="335"/>
                  <a:pt x="1336" y="335"/>
                  <a:pt x="1337" y="335"/>
                </a:cubicBezTo>
                <a:cubicBezTo>
                  <a:pt x="1339" y="335"/>
                  <a:pt x="1341" y="334"/>
                  <a:pt x="1342" y="332"/>
                </a:cubicBezTo>
                <a:cubicBezTo>
                  <a:pt x="1343" y="329"/>
                  <a:pt x="1342" y="326"/>
                  <a:pt x="1340" y="325"/>
                </a:cubicBezTo>
                <a:cubicBezTo>
                  <a:pt x="1330" y="320"/>
                  <a:pt x="1320" y="315"/>
                  <a:pt x="1310" y="311"/>
                </a:cubicBezTo>
                <a:cubicBezTo>
                  <a:pt x="1309" y="311"/>
                  <a:pt x="1309" y="311"/>
                  <a:pt x="1308" y="311"/>
                </a:cubicBezTo>
                <a:moveTo>
                  <a:pt x="1088" y="290"/>
                </a:moveTo>
                <a:cubicBezTo>
                  <a:pt x="1087" y="290"/>
                  <a:pt x="1087" y="290"/>
                  <a:pt x="1086" y="291"/>
                </a:cubicBezTo>
                <a:cubicBezTo>
                  <a:pt x="1085" y="291"/>
                  <a:pt x="1083" y="292"/>
                  <a:pt x="1082" y="292"/>
                </a:cubicBezTo>
                <a:cubicBezTo>
                  <a:pt x="1073" y="295"/>
                  <a:pt x="1064" y="299"/>
                  <a:pt x="1055" y="303"/>
                </a:cubicBezTo>
                <a:cubicBezTo>
                  <a:pt x="1053" y="304"/>
                  <a:pt x="1052" y="307"/>
                  <a:pt x="1053" y="310"/>
                </a:cubicBezTo>
                <a:cubicBezTo>
                  <a:pt x="1054" y="312"/>
                  <a:pt x="1056" y="313"/>
                  <a:pt x="1058" y="313"/>
                </a:cubicBezTo>
                <a:cubicBezTo>
                  <a:pt x="1058" y="313"/>
                  <a:pt x="1059" y="313"/>
                  <a:pt x="1060" y="312"/>
                </a:cubicBezTo>
                <a:cubicBezTo>
                  <a:pt x="1068" y="308"/>
                  <a:pt x="1077" y="305"/>
                  <a:pt x="1085" y="302"/>
                </a:cubicBezTo>
                <a:cubicBezTo>
                  <a:pt x="1087" y="302"/>
                  <a:pt x="1088" y="301"/>
                  <a:pt x="1089" y="301"/>
                </a:cubicBezTo>
                <a:cubicBezTo>
                  <a:pt x="1092" y="300"/>
                  <a:pt x="1094" y="297"/>
                  <a:pt x="1093" y="294"/>
                </a:cubicBezTo>
                <a:cubicBezTo>
                  <a:pt x="1092" y="292"/>
                  <a:pt x="1090" y="290"/>
                  <a:pt x="1088" y="290"/>
                </a:cubicBezTo>
                <a:moveTo>
                  <a:pt x="1247" y="290"/>
                </a:moveTo>
                <a:cubicBezTo>
                  <a:pt x="1244" y="290"/>
                  <a:pt x="1242" y="292"/>
                  <a:pt x="1242" y="294"/>
                </a:cubicBezTo>
                <a:cubicBezTo>
                  <a:pt x="1241" y="297"/>
                  <a:pt x="1243" y="300"/>
                  <a:pt x="1245" y="301"/>
                </a:cubicBezTo>
                <a:cubicBezTo>
                  <a:pt x="1256" y="303"/>
                  <a:pt x="1266" y="306"/>
                  <a:pt x="1276" y="310"/>
                </a:cubicBezTo>
                <a:cubicBezTo>
                  <a:pt x="1277" y="310"/>
                  <a:pt x="1277" y="310"/>
                  <a:pt x="1278" y="310"/>
                </a:cubicBezTo>
                <a:cubicBezTo>
                  <a:pt x="1280" y="310"/>
                  <a:pt x="1282" y="309"/>
                  <a:pt x="1283" y="306"/>
                </a:cubicBezTo>
                <a:cubicBezTo>
                  <a:pt x="1284" y="304"/>
                  <a:pt x="1282" y="301"/>
                  <a:pt x="1279" y="300"/>
                </a:cubicBezTo>
                <a:cubicBezTo>
                  <a:pt x="1269" y="296"/>
                  <a:pt x="1259" y="293"/>
                  <a:pt x="1248" y="290"/>
                </a:cubicBezTo>
                <a:cubicBezTo>
                  <a:pt x="1248" y="290"/>
                  <a:pt x="1247" y="290"/>
                  <a:pt x="1247" y="290"/>
                </a:cubicBezTo>
                <a:moveTo>
                  <a:pt x="286" y="288"/>
                </a:moveTo>
                <a:cubicBezTo>
                  <a:pt x="283" y="288"/>
                  <a:pt x="281" y="290"/>
                  <a:pt x="280" y="293"/>
                </a:cubicBezTo>
                <a:cubicBezTo>
                  <a:pt x="280" y="304"/>
                  <a:pt x="281" y="315"/>
                  <a:pt x="283" y="326"/>
                </a:cubicBezTo>
                <a:cubicBezTo>
                  <a:pt x="283" y="329"/>
                  <a:pt x="285" y="330"/>
                  <a:pt x="288" y="330"/>
                </a:cubicBezTo>
                <a:cubicBezTo>
                  <a:pt x="288" y="330"/>
                  <a:pt x="288" y="330"/>
                  <a:pt x="289" y="330"/>
                </a:cubicBezTo>
                <a:cubicBezTo>
                  <a:pt x="292" y="330"/>
                  <a:pt x="294" y="327"/>
                  <a:pt x="293" y="324"/>
                </a:cubicBezTo>
                <a:cubicBezTo>
                  <a:pt x="291" y="314"/>
                  <a:pt x="291" y="304"/>
                  <a:pt x="291" y="293"/>
                </a:cubicBezTo>
                <a:cubicBezTo>
                  <a:pt x="291" y="290"/>
                  <a:pt x="289" y="288"/>
                  <a:pt x="286" y="288"/>
                </a:cubicBezTo>
                <a:cubicBezTo>
                  <a:pt x="286" y="288"/>
                  <a:pt x="286" y="288"/>
                  <a:pt x="286" y="288"/>
                </a:cubicBezTo>
                <a:moveTo>
                  <a:pt x="1155" y="282"/>
                </a:moveTo>
                <a:cubicBezTo>
                  <a:pt x="1141" y="284"/>
                  <a:pt x="1128" y="287"/>
                  <a:pt x="1115" y="292"/>
                </a:cubicBezTo>
                <a:cubicBezTo>
                  <a:pt x="1116" y="293"/>
                  <a:pt x="1117" y="294"/>
                  <a:pt x="1119" y="294"/>
                </a:cubicBezTo>
                <a:cubicBezTo>
                  <a:pt x="1119" y="294"/>
                  <a:pt x="1120" y="294"/>
                  <a:pt x="1120" y="294"/>
                </a:cubicBezTo>
                <a:cubicBezTo>
                  <a:pt x="1130" y="292"/>
                  <a:pt x="1141" y="291"/>
                  <a:pt x="1151" y="290"/>
                </a:cubicBezTo>
                <a:cubicBezTo>
                  <a:pt x="1154" y="290"/>
                  <a:pt x="1156" y="288"/>
                  <a:pt x="1156" y="285"/>
                </a:cubicBezTo>
                <a:cubicBezTo>
                  <a:pt x="1156" y="284"/>
                  <a:pt x="1156" y="283"/>
                  <a:pt x="1155" y="282"/>
                </a:cubicBezTo>
                <a:moveTo>
                  <a:pt x="1053" y="281"/>
                </a:moveTo>
                <a:cubicBezTo>
                  <a:pt x="1051" y="281"/>
                  <a:pt x="1049" y="282"/>
                  <a:pt x="1048" y="284"/>
                </a:cubicBezTo>
                <a:cubicBezTo>
                  <a:pt x="1044" y="294"/>
                  <a:pt x="1039" y="304"/>
                  <a:pt x="1034" y="312"/>
                </a:cubicBezTo>
                <a:cubicBezTo>
                  <a:pt x="1032" y="315"/>
                  <a:pt x="1033" y="318"/>
                  <a:pt x="1036" y="319"/>
                </a:cubicBezTo>
                <a:cubicBezTo>
                  <a:pt x="1037" y="320"/>
                  <a:pt x="1038" y="320"/>
                  <a:pt x="1038" y="320"/>
                </a:cubicBezTo>
                <a:cubicBezTo>
                  <a:pt x="1040" y="320"/>
                  <a:pt x="1042" y="319"/>
                  <a:pt x="1043" y="317"/>
                </a:cubicBezTo>
                <a:cubicBezTo>
                  <a:pt x="1048" y="309"/>
                  <a:pt x="1053" y="299"/>
                  <a:pt x="1058" y="288"/>
                </a:cubicBezTo>
                <a:cubicBezTo>
                  <a:pt x="1059" y="286"/>
                  <a:pt x="1058" y="282"/>
                  <a:pt x="1055" y="281"/>
                </a:cubicBezTo>
                <a:cubicBezTo>
                  <a:pt x="1055" y="281"/>
                  <a:pt x="1054" y="281"/>
                  <a:pt x="1053" y="281"/>
                </a:cubicBezTo>
                <a:moveTo>
                  <a:pt x="1183" y="280"/>
                </a:moveTo>
                <a:cubicBezTo>
                  <a:pt x="1180" y="280"/>
                  <a:pt x="1178" y="282"/>
                  <a:pt x="1178" y="285"/>
                </a:cubicBezTo>
                <a:cubicBezTo>
                  <a:pt x="1178" y="288"/>
                  <a:pt x="1180" y="291"/>
                  <a:pt x="1183" y="291"/>
                </a:cubicBezTo>
                <a:cubicBezTo>
                  <a:pt x="1193" y="291"/>
                  <a:pt x="1204" y="293"/>
                  <a:pt x="1214" y="294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8" y="294"/>
                  <a:pt x="1220" y="293"/>
                  <a:pt x="1221" y="290"/>
                </a:cubicBezTo>
                <a:cubicBezTo>
                  <a:pt x="1221" y="287"/>
                  <a:pt x="1219" y="284"/>
                  <a:pt x="1216" y="284"/>
                </a:cubicBezTo>
                <a:cubicBezTo>
                  <a:pt x="1205" y="282"/>
                  <a:pt x="1194" y="281"/>
                  <a:pt x="1184" y="280"/>
                </a:cubicBezTo>
                <a:cubicBezTo>
                  <a:pt x="1183" y="280"/>
                  <a:pt x="1183" y="280"/>
                  <a:pt x="1183" y="280"/>
                </a:cubicBezTo>
                <a:moveTo>
                  <a:pt x="297" y="224"/>
                </a:moveTo>
                <a:cubicBezTo>
                  <a:pt x="295" y="224"/>
                  <a:pt x="293" y="226"/>
                  <a:pt x="292" y="228"/>
                </a:cubicBezTo>
                <a:cubicBezTo>
                  <a:pt x="289" y="238"/>
                  <a:pt x="286" y="249"/>
                  <a:pt x="284" y="260"/>
                </a:cubicBezTo>
                <a:cubicBezTo>
                  <a:pt x="283" y="263"/>
                  <a:pt x="285" y="266"/>
                  <a:pt x="288" y="266"/>
                </a:cubicBezTo>
                <a:cubicBezTo>
                  <a:pt x="289" y="266"/>
                  <a:pt x="289" y="266"/>
                  <a:pt x="289" y="266"/>
                </a:cubicBezTo>
                <a:cubicBezTo>
                  <a:pt x="292" y="266"/>
                  <a:pt x="294" y="264"/>
                  <a:pt x="295" y="262"/>
                </a:cubicBezTo>
                <a:cubicBezTo>
                  <a:pt x="296" y="251"/>
                  <a:pt x="299" y="241"/>
                  <a:pt x="302" y="231"/>
                </a:cubicBezTo>
                <a:cubicBezTo>
                  <a:pt x="303" y="228"/>
                  <a:pt x="301" y="225"/>
                  <a:pt x="299" y="225"/>
                </a:cubicBezTo>
                <a:cubicBezTo>
                  <a:pt x="298" y="224"/>
                  <a:pt x="298" y="224"/>
                  <a:pt x="297" y="224"/>
                </a:cubicBezTo>
                <a:moveTo>
                  <a:pt x="1072" y="219"/>
                </a:moveTo>
                <a:cubicBezTo>
                  <a:pt x="1070" y="219"/>
                  <a:pt x="1068" y="221"/>
                  <a:pt x="1067" y="224"/>
                </a:cubicBezTo>
                <a:cubicBezTo>
                  <a:pt x="1066" y="234"/>
                  <a:pt x="1063" y="244"/>
                  <a:pt x="1060" y="254"/>
                </a:cubicBezTo>
                <a:cubicBezTo>
                  <a:pt x="1059" y="257"/>
                  <a:pt x="1061" y="260"/>
                  <a:pt x="1063" y="261"/>
                </a:cubicBezTo>
                <a:cubicBezTo>
                  <a:pt x="1064" y="261"/>
                  <a:pt x="1064" y="261"/>
                  <a:pt x="1065" y="261"/>
                </a:cubicBezTo>
                <a:cubicBezTo>
                  <a:pt x="1067" y="261"/>
                  <a:pt x="1069" y="260"/>
                  <a:pt x="1070" y="258"/>
                </a:cubicBezTo>
                <a:cubicBezTo>
                  <a:pt x="1074" y="247"/>
                  <a:pt x="1076" y="236"/>
                  <a:pt x="1078" y="226"/>
                </a:cubicBezTo>
                <a:cubicBezTo>
                  <a:pt x="1078" y="223"/>
                  <a:pt x="1076" y="220"/>
                  <a:pt x="1073" y="219"/>
                </a:cubicBezTo>
                <a:cubicBezTo>
                  <a:pt x="1073" y="219"/>
                  <a:pt x="1073" y="219"/>
                  <a:pt x="1072" y="219"/>
                </a:cubicBezTo>
                <a:moveTo>
                  <a:pt x="915" y="176"/>
                </a:moveTo>
                <a:cubicBezTo>
                  <a:pt x="914" y="176"/>
                  <a:pt x="913" y="176"/>
                  <a:pt x="912" y="177"/>
                </a:cubicBezTo>
                <a:cubicBezTo>
                  <a:pt x="903" y="184"/>
                  <a:pt x="895" y="191"/>
                  <a:pt x="887" y="197"/>
                </a:cubicBezTo>
                <a:cubicBezTo>
                  <a:pt x="885" y="199"/>
                  <a:pt x="884" y="203"/>
                  <a:pt x="886" y="205"/>
                </a:cubicBezTo>
                <a:cubicBezTo>
                  <a:pt x="887" y="206"/>
                  <a:pt x="889" y="207"/>
                  <a:pt x="890" y="207"/>
                </a:cubicBezTo>
                <a:cubicBezTo>
                  <a:pt x="892" y="207"/>
                  <a:pt x="893" y="206"/>
                  <a:pt x="894" y="206"/>
                </a:cubicBezTo>
                <a:cubicBezTo>
                  <a:pt x="902" y="199"/>
                  <a:pt x="910" y="192"/>
                  <a:pt x="919" y="186"/>
                </a:cubicBezTo>
                <a:cubicBezTo>
                  <a:pt x="921" y="184"/>
                  <a:pt x="922" y="180"/>
                  <a:pt x="920" y="178"/>
                </a:cubicBezTo>
                <a:cubicBezTo>
                  <a:pt x="919" y="177"/>
                  <a:pt x="917" y="176"/>
                  <a:pt x="915" y="176"/>
                </a:cubicBezTo>
                <a:moveTo>
                  <a:pt x="865" y="167"/>
                </a:moveTo>
                <a:cubicBezTo>
                  <a:pt x="864" y="167"/>
                  <a:pt x="864" y="167"/>
                  <a:pt x="863" y="168"/>
                </a:cubicBezTo>
                <a:cubicBezTo>
                  <a:pt x="860" y="169"/>
                  <a:pt x="859" y="172"/>
                  <a:pt x="860" y="175"/>
                </a:cubicBezTo>
                <a:cubicBezTo>
                  <a:pt x="862" y="179"/>
                  <a:pt x="864" y="183"/>
                  <a:pt x="865" y="188"/>
                </a:cubicBezTo>
                <a:cubicBezTo>
                  <a:pt x="867" y="193"/>
                  <a:pt x="868" y="199"/>
                  <a:pt x="869" y="204"/>
                </a:cubicBezTo>
                <a:cubicBezTo>
                  <a:pt x="870" y="207"/>
                  <a:pt x="872" y="209"/>
                  <a:pt x="875" y="209"/>
                </a:cubicBezTo>
                <a:cubicBezTo>
                  <a:pt x="875" y="209"/>
                  <a:pt x="875" y="209"/>
                  <a:pt x="875" y="209"/>
                </a:cubicBezTo>
                <a:cubicBezTo>
                  <a:pt x="878" y="208"/>
                  <a:pt x="880" y="205"/>
                  <a:pt x="880" y="203"/>
                </a:cubicBezTo>
                <a:cubicBezTo>
                  <a:pt x="879" y="197"/>
                  <a:pt x="877" y="190"/>
                  <a:pt x="875" y="184"/>
                </a:cubicBezTo>
                <a:cubicBezTo>
                  <a:pt x="874" y="180"/>
                  <a:pt x="872" y="175"/>
                  <a:pt x="870" y="171"/>
                </a:cubicBezTo>
                <a:cubicBezTo>
                  <a:pt x="869" y="169"/>
                  <a:pt x="867" y="167"/>
                  <a:pt x="865" y="167"/>
                </a:cubicBezTo>
                <a:moveTo>
                  <a:pt x="324" y="166"/>
                </a:moveTo>
                <a:cubicBezTo>
                  <a:pt x="322" y="166"/>
                  <a:pt x="321" y="167"/>
                  <a:pt x="320" y="169"/>
                </a:cubicBezTo>
                <a:cubicBezTo>
                  <a:pt x="317" y="173"/>
                  <a:pt x="314" y="177"/>
                  <a:pt x="312" y="181"/>
                </a:cubicBezTo>
                <a:cubicBezTo>
                  <a:pt x="309" y="186"/>
                  <a:pt x="306" y="192"/>
                  <a:pt x="304" y="197"/>
                </a:cubicBezTo>
                <a:cubicBezTo>
                  <a:pt x="302" y="200"/>
                  <a:pt x="304" y="203"/>
                  <a:pt x="306" y="204"/>
                </a:cubicBezTo>
                <a:cubicBezTo>
                  <a:pt x="307" y="205"/>
                  <a:pt x="308" y="205"/>
                  <a:pt x="309" y="205"/>
                </a:cubicBezTo>
                <a:cubicBezTo>
                  <a:pt x="311" y="205"/>
                  <a:pt x="313" y="204"/>
                  <a:pt x="313" y="202"/>
                </a:cubicBezTo>
                <a:cubicBezTo>
                  <a:pt x="316" y="197"/>
                  <a:pt x="319" y="191"/>
                  <a:pt x="321" y="187"/>
                </a:cubicBezTo>
                <a:cubicBezTo>
                  <a:pt x="324" y="183"/>
                  <a:pt x="326" y="178"/>
                  <a:pt x="329" y="174"/>
                </a:cubicBezTo>
                <a:cubicBezTo>
                  <a:pt x="330" y="172"/>
                  <a:pt x="330" y="169"/>
                  <a:pt x="327" y="167"/>
                </a:cubicBezTo>
                <a:cubicBezTo>
                  <a:pt x="326" y="166"/>
                  <a:pt x="325" y="166"/>
                  <a:pt x="324" y="166"/>
                </a:cubicBezTo>
                <a:moveTo>
                  <a:pt x="1060" y="158"/>
                </a:moveTo>
                <a:cubicBezTo>
                  <a:pt x="1059" y="158"/>
                  <a:pt x="1057" y="158"/>
                  <a:pt x="1056" y="159"/>
                </a:cubicBezTo>
                <a:cubicBezTo>
                  <a:pt x="1054" y="161"/>
                  <a:pt x="1054" y="164"/>
                  <a:pt x="1056" y="167"/>
                </a:cubicBezTo>
                <a:cubicBezTo>
                  <a:pt x="1060" y="172"/>
                  <a:pt x="1063" y="177"/>
                  <a:pt x="1065" y="184"/>
                </a:cubicBezTo>
                <a:cubicBezTo>
                  <a:pt x="1066" y="187"/>
                  <a:pt x="1067" y="190"/>
                  <a:pt x="1067" y="194"/>
                </a:cubicBezTo>
                <a:cubicBezTo>
                  <a:pt x="1068" y="196"/>
                  <a:pt x="1070" y="198"/>
                  <a:pt x="1072" y="198"/>
                </a:cubicBezTo>
                <a:cubicBezTo>
                  <a:pt x="1073" y="198"/>
                  <a:pt x="1073" y="198"/>
                  <a:pt x="1073" y="198"/>
                </a:cubicBezTo>
                <a:cubicBezTo>
                  <a:pt x="1076" y="197"/>
                  <a:pt x="1078" y="195"/>
                  <a:pt x="1078" y="192"/>
                </a:cubicBezTo>
                <a:cubicBezTo>
                  <a:pt x="1077" y="188"/>
                  <a:pt x="1076" y="184"/>
                  <a:pt x="1075" y="180"/>
                </a:cubicBezTo>
                <a:cubicBezTo>
                  <a:pt x="1073" y="173"/>
                  <a:pt x="1069" y="166"/>
                  <a:pt x="1064" y="160"/>
                </a:cubicBezTo>
                <a:cubicBezTo>
                  <a:pt x="1063" y="159"/>
                  <a:pt x="1061" y="158"/>
                  <a:pt x="1060" y="158"/>
                </a:cubicBezTo>
                <a:moveTo>
                  <a:pt x="971" y="144"/>
                </a:moveTo>
                <a:cubicBezTo>
                  <a:pt x="970" y="144"/>
                  <a:pt x="970" y="144"/>
                  <a:pt x="969" y="144"/>
                </a:cubicBezTo>
                <a:cubicBezTo>
                  <a:pt x="959" y="148"/>
                  <a:pt x="949" y="153"/>
                  <a:pt x="940" y="159"/>
                </a:cubicBezTo>
                <a:cubicBezTo>
                  <a:pt x="937" y="160"/>
                  <a:pt x="936" y="163"/>
                  <a:pt x="938" y="166"/>
                </a:cubicBezTo>
                <a:cubicBezTo>
                  <a:pt x="939" y="168"/>
                  <a:pt x="940" y="169"/>
                  <a:pt x="942" y="169"/>
                </a:cubicBezTo>
                <a:cubicBezTo>
                  <a:pt x="943" y="169"/>
                  <a:pt x="944" y="168"/>
                  <a:pt x="945" y="168"/>
                </a:cubicBezTo>
                <a:cubicBezTo>
                  <a:pt x="954" y="162"/>
                  <a:pt x="964" y="158"/>
                  <a:pt x="973" y="154"/>
                </a:cubicBezTo>
                <a:cubicBezTo>
                  <a:pt x="976" y="153"/>
                  <a:pt x="977" y="150"/>
                  <a:pt x="976" y="147"/>
                </a:cubicBezTo>
                <a:cubicBezTo>
                  <a:pt x="975" y="145"/>
                  <a:pt x="973" y="144"/>
                  <a:pt x="971" y="144"/>
                </a:cubicBezTo>
                <a:moveTo>
                  <a:pt x="1010" y="135"/>
                </a:moveTo>
                <a:cubicBezTo>
                  <a:pt x="1007" y="135"/>
                  <a:pt x="1005" y="135"/>
                  <a:pt x="1002" y="136"/>
                </a:cubicBezTo>
                <a:cubicBezTo>
                  <a:pt x="999" y="136"/>
                  <a:pt x="997" y="139"/>
                  <a:pt x="997" y="142"/>
                </a:cubicBezTo>
                <a:cubicBezTo>
                  <a:pt x="997" y="144"/>
                  <a:pt x="1000" y="146"/>
                  <a:pt x="1002" y="146"/>
                </a:cubicBezTo>
                <a:cubicBezTo>
                  <a:pt x="1002" y="146"/>
                  <a:pt x="1003" y="146"/>
                  <a:pt x="1003" y="146"/>
                </a:cubicBezTo>
                <a:cubicBezTo>
                  <a:pt x="1005" y="146"/>
                  <a:pt x="1008" y="146"/>
                  <a:pt x="1010" y="146"/>
                </a:cubicBezTo>
                <a:cubicBezTo>
                  <a:pt x="1018" y="146"/>
                  <a:pt x="1025" y="147"/>
                  <a:pt x="1032" y="150"/>
                </a:cubicBezTo>
                <a:cubicBezTo>
                  <a:pt x="1033" y="150"/>
                  <a:pt x="1033" y="150"/>
                  <a:pt x="1034" y="150"/>
                </a:cubicBezTo>
                <a:cubicBezTo>
                  <a:pt x="1036" y="150"/>
                  <a:pt x="1038" y="149"/>
                  <a:pt x="1039" y="147"/>
                </a:cubicBezTo>
                <a:cubicBezTo>
                  <a:pt x="1040" y="144"/>
                  <a:pt x="1039" y="141"/>
                  <a:pt x="1036" y="140"/>
                </a:cubicBezTo>
                <a:cubicBezTo>
                  <a:pt x="1028" y="137"/>
                  <a:pt x="1019" y="135"/>
                  <a:pt x="1010" y="135"/>
                </a:cubicBezTo>
                <a:moveTo>
                  <a:pt x="364" y="116"/>
                </a:moveTo>
                <a:cubicBezTo>
                  <a:pt x="363" y="116"/>
                  <a:pt x="361" y="116"/>
                  <a:pt x="360" y="117"/>
                </a:cubicBezTo>
                <a:cubicBezTo>
                  <a:pt x="353" y="125"/>
                  <a:pt x="346" y="133"/>
                  <a:pt x="339" y="142"/>
                </a:cubicBezTo>
                <a:cubicBezTo>
                  <a:pt x="337" y="144"/>
                  <a:pt x="337" y="148"/>
                  <a:pt x="340" y="149"/>
                </a:cubicBezTo>
                <a:cubicBezTo>
                  <a:pt x="341" y="150"/>
                  <a:pt x="342" y="151"/>
                  <a:pt x="343" y="151"/>
                </a:cubicBezTo>
                <a:cubicBezTo>
                  <a:pt x="344" y="151"/>
                  <a:pt x="346" y="150"/>
                  <a:pt x="347" y="149"/>
                </a:cubicBezTo>
                <a:cubicBezTo>
                  <a:pt x="354" y="140"/>
                  <a:pt x="361" y="132"/>
                  <a:pt x="368" y="125"/>
                </a:cubicBezTo>
                <a:cubicBezTo>
                  <a:pt x="370" y="123"/>
                  <a:pt x="370" y="119"/>
                  <a:pt x="368" y="117"/>
                </a:cubicBezTo>
                <a:cubicBezTo>
                  <a:pt x="367" y="116"/>
                  <a:pt x="366" y="116"/>
                  <a:pt x="364" y="116"/>
                </a:cubicBezTo>
                <a:moveTo>
                  <a:pt x="841" y="108"/>
                </a:moveTo>
                <a:cubicBezTo>
                  <a:pt x="840" y="108"/>
                  <a:pt x="840" y="108"/>
                  <a:pt x="839" y="108"/>
                </a:cubicBezTo>
                <a:cubicBezTo>
                  <a:pt x="836" y="109"/>
                  <a:pt x="835" y="112"/>
                  <a:pt x="836" y="115"/>
                </a:cubicBezTo>
                <a:cubicBezTo>
                  <a:pt x="838" y="119"/>
                  <a:pt x="839" y="123"/>
                  <a:pt x="841" y="127"/>
                </a:cubicBezTo>
                <a:cubicBezTo>
                  <a:pt x="841" y="128"/>
                  <a:pt x="841" y="128"/>
                  <a:pt x="841" y="128"/>
                </a:cubicBezTo>
                <a:cubicBezTo>
                  <a:pt x="841" y="129"/>
                  <a:pt x="841" y="129"/>
                  <a:pt x="841" y="129"/>
                </a:cubicBezTo>
                <a:cubicBezTo>
                  <a:pt x="843" y="134"/>
                  <a:pt x="845" y="139"/>
                  <a:pt x="848" y="145"/>
                </a:cubicBezTo>
                <a:cubicBezTo>
                  <a:pt x="848" y="147"/>
                  <a:pt x="850" y="148"/>
                  <a:pt x="852" y="148"/>
                </a:cubicBezTo>
                <a:cubicBezTo>
                  <a:pt x="853" y="148"/>
                  <a:pt x="854" y="148"/>
                  <a:pt x="855" y="148"/>
                </a:cubicBezTo>
                <a:cubicBezTo>
                  <a:pt x="857" y="147"/>
                  <a:pt x="859" y="144"/>
                  <a:pt x="857" y="141"/>
                </a:cubicBezTo>
                <a:cubicBezTo>
                  <a:pt x="855" y="135"/>
                  <a:pt x="853" y="130"/>
                  <a:pt x="851" y="125"/>
                </a:cubicBezTo>
                <a:cubicBezTo>
                  <a:pt x="851" y="125"/>
                  <a:pt x="851" y="125"/>
                  <a:pt x="851" y="125"/>
                </a:cubicBezTo>
                <a:cubicBezTo>
                  <a:pt x="851" y="123"/>
                  <a:pt x="851" y="123"/>
                  <a:pt x="851" y="123"/>
                </a:cubicBezTo>
                <a:cubicBezTo>
                  <a:pt x="849" y="119"/>
                  <a:pt x="848" y="115"/>
                  <a:pt x="846" y="111"/>
                </a:cubicBezTo>
                <a:cubicBezTo>
                  <a:pt x="845" y="109"/>
                  <a:pt x="843" y="108"/>
                  <a:pt x="841" y="108"/>
                </a:cubicBezTo>
                <a:moveTo>
                  <a:pt x="413" y="74"/>
                </a:moveTo>
                <a:cubicBezTo>
                  <a:pt x="412" y="74"/>
                  <a:pt x="411" y="74"/>
                  <a:pt x="410" y="75"/>
                </a:cubicBezTo>
                <a:cubicBezTo>
                  <a:pt x="401" y="81"/>
                  <a:pt x="393" y="88"/>
                  <a:pt x="384" y="95"/>
                </a:cubicBezTo>
                <a:cubicBezTo>
                  <a:pt x="382" y="97"/>
                  <a:pt x="382" y="100"/>
                  <a:pt x="384" y="103"/>
                </a:cubicBezTo>
                <a:cubicBezTo>
                  <a:pt x="385" y="104"/>
                  <a:pt x="386" y="104"/>
                  <a:pt x="388" y="104"/>
                </a:cubicBezTo>
                <a:cubicBezTo>
                  <a:pt x="389" y="104"/>
                  <a:pt x="390" y="104"/>
                  <a:pt x="391" y="103"/>
                </a:cubicBezTo>
                <a:cubicBezTo>
                  <a:pt x="399" y="96"/>
                  <a:pt x="408" y="90"/>
                  <a:pt x="416" y="84"/>
                </a:cubicBezTo>
                <a:cubicBezTo>
                  <a:pt x="419" y="82"/>
                  <a:pt x="419" y="79"/>
                  <a:pt x="418" y="76"/>
                </a:cubicBezTo>
                <a:cubicBezTo>
                  <a:pt x="416" y="75"/>
                  <a:pt x="415" y="74"/>
                  <a:pt x="413" y="74"/>
                </a:cubicBezTo>
                <a:moveTo>
                  <a:pt x="803" y="56"/>
                </a:moveTo>
                <a:cubicBezTo>
                  <a:pt x="802" y="56"/>
                  <a:pt x="800" y="57"/>
                  <a:pt x="799" y="58"/>
                </a:cubicBezTo>
                <a:cubicBezTo>
                  <a:pt x="797" y="60"/>
                  <a:pt x="797" y="64"/>
                  <a:pt x="800" y="66"/>
                </a:cubicBezTo>
                <a:cubicBezTo>
                  <a:pt x="807" y="72"/>
                  <a:pt x="814" y="80"/>
                  <a:pt x="821" y="88"/>
                </a:cubicBezTo>
                <a:cubicBezTo>
                  <a:pt x="822" y="90"/>
                  <a:pt x="823" y="90"/>
                  <a:pt x="825" y="90"/>
                </a:cubicBezTo>
                <a:cubicBezTo>
                  <a:pt x="826" y="90"/>
                  <a:pt x="827" y="90"/>
                  <a:pt x="828" y="89"/>
                </a:cubicBezTo>
                <a:cubicBezTo>
                  <a:pt x="830" y="88"/>
                  <a:pt x="831" y="84"/>
                  <a:pt x="829" y="82"/>
                </a:cubicBezTo>
                <a:cubicBezTo>
                  <a:pt x="823" y="73"/>
                  <a:pt x="815" y="65"/>
                  <a:pt x="807" y="57"/>
                </a:cubicBezTo>
                <a:cubicBezTo>
                  <a:pt x="806" y="57"/>
                  <a:pt x="804" y="56"/>
                  <a:pt x="803" y="56"/>
                </a:cubicBezTo>
                <a:moveTo>
                  <a:pt x="468" y="40"/>
                </a:moveTo>
                <a:cubicBezTo>
                  <a:pt x="467" y="40"/>
                  <a:pt x="466" y="40"/>
                  <a:pt x="465" y="40"/>
                </a:cubicBezTo>
                <a:cubicBezTo>
                  <a:pt x="456" y="46"/>
                  <a:pt x="446" y="51"/>
                  <a:pt x="437" y="57"/>
                </a:cubicBezTo>
                <a:cubicBezTo>
                  <a:pt x="435" y="58"/>
                  <a:pt x="434" y="62"/>
                  <a:pt x="435" y="64"/>
                </a:cubicBezTo>
                <a:cubicBezTo>
                  <a:pt x="436" y="66"/>
                  <a:pt x="438" y="67"/>
                  <a:pt x="440" y="67"/>
                </a:cubicBezTo>
                <a:cubicBezTo>
                  <a:pt x="441" y="67"/>
                  <a:pt x="442" y="67"/>
                  <a:pt x="443" y="66"/>
                </a:cubicBezTo>
                <a:cubicBezTo>
                  <a:pt x="452" y="60"/>
                  <a:pt x="461" y="55"/>
                  <a:pt x="470" y="50"/>
                </a:cubicBezTo>
                <a:cubicBezTo>
                  <a:pt x="473" y="48"/>
                  <a:pt x="474" y="45"/>
                  <a:pt x="473" y="43"/>
                </a:cubicBezTo>
                <a:cubicBezTo>
                  <a:pt x="472" y="41"/>
                  <a:pt x="470" y="40"/>
                  <a:pt x="468" y="40"/>
                </a:cubicBezTo>
                <a:moveTo>
                  <a:pt x="748" y="23"/>
                </a:moveTo>
                <a:cubicBezTo>
                  <a:pt x="746" y="23"/>
                  <a:pt x="744" y="24"/>
                  <a:pt x="743" y="26"/>
                </a:cubicBezTo>
                <a:cubicBezTo>
                  <a:pt x="742" y="29"/>
                  <a:pt x="744" y="32"/>
                  <a:pt x="746" y="33"/>
                </a:cubicBezTo>
                <a:cubicBezTo>
                  <a:pt x="756" y="37"/>
                  <a:pt x="766" y="42"/>
                  <a:pt x="774" y="47"/>
                </a:cubicBezTo>
                <a:cubicBezTo>
                  <a:pt x="775" y="48"/>
                  <a:pt x="776" y="48"/>
                  <a:pt x="777" y="48"/>
                </a:cubicBezTo>
                <a:cubicBezTo>
                  <a:pt x="779" y="48"/>
                  <a:pt x="781" y="47"/>
                  <a:pt x="782" y="45"/>
                </a:cubicBezTo>
                <a:cubicBezTo>
                  <a:pt x="783" y="43"/>
                  <a:pt x="782" y="39"/>
                  <a:pt x="780" y="38"/>
                </a:cubicBezTo>
                <a:cubicBezTo>
                  <a:pt x="771" y="32"/>
                  <a:pt x="761" y="27"/>
                  <a:pt x="750" y="23"/>
                </a:cubicBezTo>
                <a:cubicBezTo>
                  <a:pt x="750" y="23"/>
                  <a:pt x="749" y="23"/>
                  <a:pt x="748" y="23"/>
                </a:cubicBezTo>
                <a:moveTo>
                  <a:pt x="527" y="14"/>
                </a:moveTo>
                <a:cubicBezTo>
                  <a:pt x="526" y="14"/>
                  <a:pt x="526" y="14"/>
                  <a:pt x="525" y="15"/>
                </a:cubicBezTo>
                <a:cubicBezTo>
                  <a:pt x="525" y="15"/>
                  <a:pt x="525" y="15"/>
                  <a:pt x="525" y="15"/>
                </a:cubicBezTo>
                <a:cubicBezTo>
                  <a:pt x="522" y="15"/>
                  <a:pt x="520" y="16"/>
                  <a:pt x="517" y="17"/>
                </a:cubicBezTo>
                <a:cubicBezTo>
                  <a:pt x="509" y="20"/>
                  <a:pt x="502" y="23"/>
                  <a:pt x="494" y="26"/>
                </a:cubicBezTo>
                <a:cubicBezTo>
                  <a:pt x="492" y="27"/>
                  <a:pt x="490" y="30"/>
                  <a:pt x="492" y="33"/>
                </a:cubicBezTo>
                <a:cubicBezTo>
                  <a:pt x="493" y="35"/>
                  <a:pt x="494" y="36"/>
                  <a:pt x="497" y="36"/>
                </a:cubicBezTo>
                <a:cubicBezTo>
                  <a:pt x="497" y="36"/>
                  <a:pt x="498" y="36"/>
                  <a:pt x="499" y="36"/>
                </a:cubicBezTo>
                <a:cubicBezTo>
                  <a:pt x="506" y="33"/>
                  <a:pt x="513" y="30"/>
                  <a:pt x="520" y="27"/>
                </a:cubicBezTo>
                <a:cubicBezTo>
                  <a:pt x="523" y="27"/>
                  <a:pt x="526" y="26"/>
                  <a:pt x="528" y="25"/>
                </a:cubicBezTo>
                <a:cubicBezTo>
                  <a:pt x="531" y="24"/>
                  <a:pt x="533" y="21"/>
                  <a:pt x="532" y="18"/>
                </a:cubicBezTo>
                <a:cubicBezTo>
                  <a:pt x="531" y="16"/>
                  <a:pt x="529" y="14"/>
                  <a:pt x="527" y="14"/>
                </a:cubicBezTo>
                <a:moveTo>
                  <a:pt x="686" y="5"/>
                </a:moveTo>
                <a:cubicBezTo>
                  <a:pt x="684" y="5"/>
                  <a:pt x="682" y="7"/>
                  <a:pt x="681" y="9"/>
                </a:cubicBezTo>
                <a:cubicBezTo>
                  <a:pt x="681" y="12"/>
                  <a:pt x="683" y="15"/>
                  <a:pt x="686" y="16"/>
                </a:cubicBezTo>
                <a:cubicBezTo>
                  <a:pt x="696" y="17"/>
                  <a:pt x="706" y="20"/>
                  <a:pt x="717" y="23"/>
                </a:cubicBezTo>
                <a:cubicBezTo>
                  <a:pt x="717" y="23"/>
                  <a:pt x="717" y="23"/>
                  <a:pt x="718" y="23"/>
                </a:cubicBezTo>
                <a:cubicBezTo>
                  <a:pt x="720" y="23"/>
                  <a:pt x="722" y="21"/>
                  <a:pt x="723" y="19"/>
                </a:cubicBezTo>
                <a:cubicBezTo>
                  <a:pt x="724" y="16"/>
                  <a:pt x="722" y="13"/>
                  <a:pt x="719" y="12"/>
                </a:cubicBezTo>
                <a:cubicBezTo>
                  <a:pt x="709" y="9"/>
                  <a:pt x="698" y="7"/>
                  <a:pt x="687" y="5"/>
                </a:cubicBezTo>
                <a:cubicBezTo>
                  <a:pt x="687" y="5"/>
                  <a:pt x="687" y="5"/>
                  <a:pt x="686" y="5"/>
                </a:cubicBezTo>
                <a:moveTo>
                  <a:pt x="590" y="2"/>
                </a:moveTo>
                <a:cubicBezTo>
                  <a:pt x="590" y="2"/>
                  <a:pt x="590" y="2"/>
                  <a:pt x="590" y="2"/>
                </a:cubicBezTo>
                <a:cubicBezTo>
                  <a:pt x="579" y="3"/>
                  <a:pt x="568" y="5"/>
                  <a:pt x="557" y="7"/>
                </a:cubicBezTo>
                <a:cubicBezTo>
                  <a:pt x="554" y="7"/>
                  <a:pt x="552" y="10"/>
                  <a:pt x="553" y="13"/>
                </a:cubicBezTo>
                <a:cubicBezTo>
                  <a:pt x="553" y="16"/>
                  <a:pt x="556" y="17"/>
                  <a:pt x="558" y="17"/>
                </a:cubicBezTo>
                <a:cubicBezTo>
                  <a:pt x="559" y="17"/>
                  <a:pt x="559" y="17"/>
                  <a:pt x="559" y="17"/>
                </a:cubicBezTo>
                <a:cubicBezTo>
                  <a:pt x="569" y="15"/>
                  <a:pt x="580" y="14"/>
                  <a:pt x="591" y="13"/>
                </a:cubicBezTo>
                <a:cubicBezTo>
                  <a:pt x="594" y="12"/>
                  <a:pt x="596" y="10"/>
                  <a:pt x="595" y="7"/>
                </a:cubicBezTo>
                <a:cubicBezTo>
                  <a:pt x="595" y="4"/>
                  <a:pt x="593" y="2"/>
                  <a:pt x="590" y="2"/>
                </a:cubicBezTo>
                <a:moveTo>
                  <a:pt x="627" y="0"/>
                </a:moveTo>
                <a:cubicBezTo>
                  <a:pt x="626" y="0"/>
                  <a:pt x="624" y="0"/>
                  <a:pt x="622" y="0"/>
                </a:cubicBezTo>
                <a:cubicBezTo>
                  <a:pt x="619" y="0"/>
                  <a:pt x="617" y="3"/>
                  <a:pt x="617" y="6"/>
                </a:cubicBezTo>
                <a:cubicBezTo>
                  <a:pt x="617" y="9"/>
                  <a:pt x="619" y="11"/>
                  <a:pt x="622" y="11"/>
                </a:cubicBezTo>
                <a:cubicBezTo>
                  <a:pt x="622" y="11"/>
                  <a:pt x="622" y="11"/>
                  <a:pt x="622" y="11"/>
                </a:cubicBezTo>
                <a:cubicBezTo>
                  <a:pt x="624" y="11"/>
                  <a:pt x="626" y="11"/>
                  <a:pt x="627" y="11"/>
                </a:cubicBezTo>
                <a:cubicBezTo>
                  <a:pt x="636" y="11"/>
                  <a:pt x="645" y="11"/>
                  <a:pt x="654" y="12"/>
                </a:cubicBezTo>
                <a:cubicBezTo>
                  <a:pt x="654" y="12"/>
                  <a:pt x="654" y="12"/>
                  <a:pt x="654" y="12"/>
                </a:cubicBezTo>
                <a:cubicBezTo>
                  <a:pt x="657" y="12"/>
                  <a:pt x="660" y="10"/>
                  <a:pt x="660" y="7"/>
                </a:cubicBezTo>
                <a:cubicBezTo>
                  <a:pt x="660" y="4"/>
                  <a:pt x="658" y="1"/>
                  <a:pt x="655" y="1"/>
                </a:cubicBezTo>
                <a:cubicBezTo>
                  <a:pt x="646" y="0"/>
                  <a:pt x="636" y="0"/>
                  <a:pt x="627" y="0"/>
                </a:cubicBezTo>
              </a:path>
            </a:pathLst>
          </a:custGeom>
          <a:solidFill>
            <a:srgbClr val="B3A215"/>
          </a:solidFill>
          <a:ln w="9525">
            <a:solidFill>
              <a:srgbClr val="B3A215"/>
            </a:solidFill>
            <a:round/>
          </a:ln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773629" y="1624414"/>
            <a:ext cx="455612" cy="917575"/>
          </a:xfrm>
          <a:custGeom>
            <a:avLst/>
            <a:gdLst>
              <a:gd name="T0" fmla="*/ 147671 w 139"/>
              <a:gd name="T1" fmla="*/ 52447 h 280"/>
              <a:gd name="T2" fmla="*/ 111573 w 139"/>
              <a:gd name="T3" fmla="*/ 635919 h 280"/>
              <a:gd name="T4" fmla="*/ 147671 w 139"/>
              <a:gd name="T5" fmla="*/ 52447 h 2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" h="280">
                <a:moveTo>
                  <a:pt x="45" y="16"/>
                </a:moveTo>
                <a:cubicBezTo>
                  <a:pt x="0" y="0"/>
                  <a:pt x="20" y="174"/>
                  <a:pt x="34" y="194"/>
                </a:cubicBezTo>
                <a:cubicBezTo>
                  <a:pt x="93" y="280"/>
                  <a:pt x="139" y="50"/>
                  <a:pt x="45" y="16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6770454" y="1651401"/>
            <a:ext cx="349250" cy="693738"/>
          </a:xfrm>
          <a:custGeom>
            <a:avLst/>
            <a:gdLst>
              <a:gd name="T0" fmla="*/ 82075 w 106"/>
              <a:gd name="T1" fmla="*/ 32764 h 212"/>
              <a:gd name="T2" fmla="*/ 98489 w 106"/>
              <a:gd name="T3" fmla="*/ 619247 h 212"/>
              <a:gd name="T4" fmla="*/ 219960 w 106"/>
              <a:gd name="T5" fmla="*/ 688052 h 212"/>
              <a:gd name="T6" fmla="*/ 344713 w 106"/>
              <a:gd name="T7" fmla="*/ 396449 h 212"/>
              <a:gd name="T8" fmla="*/ 157583 w 106"/>
              <a:gd name="T9" fmla="*/ 9829 h 212"/>
              <a:gd name="T10" fmla="*/ 157583 w 106"/>
              <a:gd name="T11" fmla="*/ 9829 h 212"/>
              <a:gd name="T12" fmla="*/ 82075 w 106"/>
              <a:gd name="T13" fmla="*/ 32764 h 212"/>
              <a:gd name="T14" fmla="*/ 128036 w 106"/>
              <a:gd name="T15" fmla="*/ 599588 h 212"/>
              <a:gd name="T16" fmla="*/ 111621 w 106"/>
              <a:gd name="T17" fmla="*/ 52423 h 212"/>
              <a:gd name="T18" fmla="*/ 144451 w 106"/>
              <a:gd name="T19" fmla="*/ 42594 h 212"/>
              <a:gd name="T20" fmla="*/ 308600 w 106"/>
              <a:gd name="T21" fmla="*/ 376790 h 212"/>
              <a:gd name="T22" fmla="*/ 308600 w 106"/>
              <a:gd name="T23" fmla="*/ 396449 h 212"/>
              <a:gd name="T24" fmla="*/ 210111 w 106"/>
              <a:gd name="T25" fmla="*/ 652011 h 212"/>
              <a:gd name="T26" fmla="*/ 128036 w 106"/>
              <a:gd name="T27" fmla="*/ 599588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6" h="212">
                <a:moveTo>
                  <a:pt x="25" y="10"/>
                </a:moveTo>
                <a:cubicBezTo>
                  <a:pt x="0" y="42"/>
                  <a:pt x="18" y="171"/>
                  <a:pt x="30" y="189"/>
                </a:cubicBezTo>
                <a:cubicBezTo>
                  <a:pt x="45" y="211"/>
                  <a:pt x="59" y="212"/>
                  <a:pt x="67" y="210"/>
                </a:cubicBezTo>
                <a:cubicBezTo>
                  <a:pt x="91" y="203"/>
                  <a:pt x="104" y="159"/>
                  <a:pt x="105" y="121"/>
                </a:cubicBezTo>
                <a:cubicBezTo>
                  <a:pt x="106" y="75"/>
                  <a:pt x="92" y="19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39" y="0"/>
                  <a:pt x="31" y="2"/>
                  <a:pt x="25" y="10"/>
                </a:cubicBezTo>
                <a:close/>
                <a:moveTo>
                  <a:pt x="39" y="183"/>
                </a:moveTo>
                <a:cubicBezTo>
                  <a:pt x="29" y="168"/>
                  <a:pt x="12" y="43"/>
                  <a:pt x="34" y="16"/>
                </a:cubicBezTo>
                <a:cubicBezTo>
                  <a:pt x="36" y="12"/>
                  <a:pt x="39" y="11"/>
                  <a:pt x="44" y="13"/>
                </a:cubicBezTo>
                <a:cubicBezTo>
                  <a:pt x="81" y="27"/>
                  <a:pt x="94" y="73"/>
                  <a:pt x="94" y="115"/>
                </a:cubicBezTo>
                <a:cubicBezTo>
                  <a:pt x="94" y="117"/>
                  <a:pt x="94" y="119"/>
                  <a:pt x="94" y="121"/>
                </a:cubicBezTo>
                <a:cubicBezTo>
                  <a:pt x="93" y="160"/>
                  <a:pt x="80" y="195"/>
                  <a:pt x="64" y="199"/>
                </a:cubicBezTo>
                <a:cubicBezTo>
                  <a:pt x="55" y="202"/>
                  <a:pt x="45" y="192"/>
                  <a:pt x="39" y="183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619641" y="1010051"/>
            <a:ext cx="407988" cy="814388"/>
          </a:xfrm>
          <a:custGeom>
            <a:avLst/>
            <a:gdLst>
              <a:gd name="T0" fmla="*/ 318858 w 124"/>
              <a:gd name="T1" fmla="*/ 564436 h 248"/>
              <a:gd name="T2" fmla="*/ 374740 w 124"/>
              <a:gd name="T3" fmla="*/ 390511 h 248"/>
              <a:gd name="T4" fmla="*/ 318858 w 124"/>
              <a:gd name="T5" fmla="*/ 564436 h 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4" h="248">
                <a:moveTo>
                  <a:pt x="97" y="172"/>
                </a:moveTo>
                <a:cubicBezTo>
                  <a:pt x="123" y="152"/>
                  <a:pt x="124" y="132"/>
                  <a:pt x="114" y="119"/>
                </a:cubicBezTo>
                <a:cubicBezTo>
                  <a:pt x="28" y="0"/>
                  <a:pt x="0" y="248"/>
                  <a:pt x="97" y="172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5" name="Freeform 14"/>
          <p:cNvSpPr>
            <a:spLocks noEditPoints="1"/>
          </p:cNvSpPr>
          <p:nvPr/>
        </p:nvSpPr>
        <p:spPr bwMode="auto">
          <a:xfrm>
            <a:off x="6711716" y="1267226"/>
            <a:ext cx="341313" cy="387350"/>
          </a:xfrm>
          <a:custGeom>
            <a:avLst/>
            <a:gdLst>
              <a:gd name="T0" fmla="*/ 115248 w 104"/>
              <a:gd name="T1" fmla="*/ 9834 h 118"/>
              <a:gd name="T2" fmla="*/ 9878 w 104"/>
              <a:gd name="T3" fmla="*/ 167183 h 118"/>
              <a:gd name="T4" fmla="*/ 72441 w 104"/>
              <a:gd name="T5" fmla="*/ 360591 h 118"/>
              <a:gd name="T6" fmla="*/ 237081 w 104"/>
              <a:gd name="T7" fmla="*/ 321254 h 118"/>
              <a:gd name="T8" fmla="*/ 296351 w 104"/>
              <a:gd name="T9" fmla="*/ 124568 h 118"/>
              <a:gd name="T10" fmla="*/ 115248 w 104"/>
              <a:gd name="T11" fmla="*/ 9834 h 118"/>
              <a:gd name="T12" fmla="*/ 88905 w 104"/>
              <a:gd name="T13" fmla="*/ 331088 h 118"/>
              <a:gd name="T14" fmla="*/ 46099 w 104"/>
              <a:gd name="T15" fmla="*/ 173739 h 118"/>
              <a:gd name="T16" fmla="*/ 125126 w 104"/>
              <a:gd name="T17" fmla="*/ 45893 h 118"/>
              <a:gd name="T18" fmla="*/ 270009 w 104"/>
              <a:gd name="T19" fmla="*/ 144236 h 118"/>
              <a:gd name="T20" fmla="*/ 283180 w 104"/>
              <a:gd name="T21" fmla="*/ 190130 h 118"/>
              <a:gd name="T22" fmla="*/ 217324 w 104"/>
              <a:gd name="T23" fmla="*/ 291751 h 118"/>
              <a:gd name="T24" fmla="*/ 88905 w 104"/>
              <a:gd name="T25" fmla="*/ 331088 h 1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4" h="118">
                <a:moveTo>
                  <a:pt x="35" y="3"/>
                </a:moveTo>
                <a:cubicBezTo>
                  <a:pt x="16" y="8"/>
                  <a:pt x="6" y="31"/>
                  <a:pt x="3" y="51"/>
                </a:cubicBezTo>
                <a:cubicBezTo>
                  <a:pt x="0" y="74"/>
                  <a:pt x="5" y="101"/>
                  <a:pt x="22" y="110"/>
                </a:cubicBezTo>
                <a:cubicBezTo>
                  <a:pt x="31" y="116"/>
                  <a:pt x="47" y="118"/>
                  <a:pt x="72" y="98"/>
                </a:cubicBezTo>
                <a:cubicBezTo>
                  <a:pt x="97" y="78"/>
                  <a:pt x="104" y="56"/>
                  <a:pt x="90" y="38"/>
                </a:cubicBezTo>
                <a:cubicBezTo>
                  <a:pt x="66" y="4"/>
                  <a:pt x="47" y="0"/>
                  <a:pt x="35" y="3"/>
                </a:cubicBezTo>
                <a:close/>
                <a:moveTo>
                  <a:pt x="27" y="101"/>
                </a:moveTo>
                <a:cubicBezTo>
                  <a:pt x="16" y="95"/>
                  <a:pt x="11" y="75"/>
                  <a:pt x="14" y="53"/>
                </a:cubicBezTo>
                <a:cubicBezTo>
                  <a:pt x="17" y="32"/>
                  <a:pt x="26" y="17"/>
                  <a:pt x="38" y="14"/>
                </a:cubicBezTo>
                <a:cubicBezTo>
                  <a:pt x="50" y="11"/>
                  <a:pt x="65" y="21"/>
                  <a:pt x="82" y="44"/>
                </a:cubicBezTo>
                <a:cubicBezTo>
                  <a:pt x="85" y="48"/>
                  <a:pt x="86" y="53"/>
                  <a:pt x="86" y="58"/>
                </a:cubicBezTo>
                <a:cubicBezTo>
                  <a:pt x="86" y="68"/>
                  <a:pt x="79" y="79"/>
                  <a:pt x="66" y="89"/>
                </a:cubicBezTo>
                <a:cubicBezTo>
                  <a:pt x="54" y="98"/>
                  <a:pt x="39" y="108"/>
                  <a:pt x="27" y="101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7735654" y="1368826"/>
            <a:ext cx="596900" cy="836613"/>
          </a:xfrm>
          <a:custGeom>
            <a:avLst/>
            <a:gdLst>
              <a:gd name="T0" fmla="*/ 186712 w 182"/>
              <a:gd name="T1" fmla="*/ 538568 h 255"/>
              <a:gd name="T2" fmla="*/ 180161 w 182"/>
              <a:gd name="T3" fmla="*/ 522149 h 255"/>
              <a:gd name="T4" fmla="*/ 468418 w 182"/>
              <a:gd name="T5" fmla="*/ 180617 h 255"/>
              <a:gd name="T6" fmla="*/ 75340 w 182"/>
              <a:gd name="T7" fmla="*/ 233161 h 255"/>
              <a:gd name="T8" fmla="*/ 206366 w 182"/>
              <a:gd name="T9" fmla="*/ 752025 h 255"/>
              <a:gd name="T10" fmla="*/ 537206 w 182"/>
              <a:gd name="T11" fmla="*/ 482741 h 255"/>
              <a:gd name="T12" fmla="*/ 186712 w 182"/>
              <a:gd name="T13" fmla="*/ 538568 h 255"/>
              <a:gd name="T14" fmla="*/ 288257 w 182"/>
              <a:gd name="T15" fmla="*/ 213457 h 255"/>
              <a:gd name="T16" fmla="*/ 183436 w 182"/>
              <a:gd name="T17" fmla="*/ 357951 h 255"/>
              <a:gd name="T18" fmla="*/ 288257 w 182"/>
              <a:gd name="T19" fmla="*/ 21345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2" h="255">
                <a:moveTo>
                  <a:pt x="57" y="164"/>
                </a:moveTo>
                <a:cubicBezTo>
                  <a:pt x="55" y="159"/>
                  <a:pt x="55" y="159"/>
                  <a:pt x="55" y="159"/>
                </a:cubicBezTo>
                <a:cubicBezTo>
                  <a:pt x="100" y="143"/>
                  <a:pt x="172" y="117"/>
                  <a:pt x="143" y="55"/>
                </a:cubicBezTo>
                <a:cubicBezTo>
                  <a:pt x="117" y="0"/>
                  <a:pt x="44" y="28"/>
                  <a:pt x="23" y="71"/>
                </a:cubicBezTo>
                <a:cubicBezTo>
                  <a:pt x="0" y="116"/>
                  <a:pt x="19" y="203"/>
                  <a:pt x="63" y="229"/>
                </a:cubicBezTo>
                <a:cubicBezTo>
                  <a:pt x="108" y="255"/>
                  <a:pt x="182" y="201"/>
                  <a:pt x="164" y="147"/>
                </a:cubicBezTo>
                <a:cubicBezTo>
                  <a:pt x="117" y="158"/>
                  <a:pt x="103" y="253"/>
                  <a:pt x="57" y="164"/>
                </a:cubicBezTo>
                <a:close/>
                <a:moveTo>
                  <a:pt x="88" y="65"/>
                </a:moveTo>
                <a:cubicBezTo>
                  <a:pt x="129" y="66"/>
                  <a:pt x="88" y="131"/>
                  <a:pt x="56" y="109"/>
                </a:cubicBezTo>
                <a:cubicBezTo>
                  <a:pt x="38" y="96"/>
                  <a:pt x="76" y="64"/>
                  <a:pt x="88" y="65"/>
                </a:cubicBezTo>
                <a:close/>
              </a:path>
            </a:pathLst>
          </a:custGeom>
          <a:solidFill>
            <a:srgbClr val="CAE6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>
            <a:spLocks noEditPoints="1"/>
          </p:cNvSpPr>
          <p:nvPr/>
        </p:nvSpPr>
        <p:spPr bwMode="auto">
          <a:xfrm>
            <a:off x="7719779" y="1430739"/>
            <a:ext cx="600075" cy="749300"/>
          </a:xfrm>
          <a:custGeom>
            <a:avLst/>
            <a:gdLst>
              <a:gd name="T0" fmla="*/ 75451 w 183"/>
              <a:gd name="T1" fmla="*/ 164183 h 228"/>
              <a:gd name="T2" fmla="*/ 213231 w 183"/>
              <a:gd name="T3" fmla="*/ 702705 h 228"/>
              <a:gd name="T4" fmla="*/ 482230 w 183"/>
              <a:gd name="T5" fmla="*/ 663301 h 228"/>
              <a:gd name="T6" fmla="*/ 570803 w 183"/>
              <a:gd name="T7" fmla="*/ 413742 h 228"/>
              <a:gd name="T8" fmla="*/ 551120 w 183"/>
              <a:gd name="T9" fmla="*/ 403891 h 228"/>
              <a:gd name="T10" fmla="*/ 406779 w 183"/>
              <a:gd name="T11" fmla="*/ 512252 h 228"/>
              <a:gd name="T12" fmla="*/ 314926 w 183"/>
              <a:gd name="T13" fmla="*/ 581209 h 228"/>
              <a:gd name="T14" fmla="*/ 219792 w 183"/>
              <a:gd name="T15" fmla="*/ 469564 h 228"/>
              <a:gd name="T16" fmla="*/ 511754 w 183"/>
              <a:gd name="T17" fmla="*/ 272544 h 228"/>
              <a:gd name="T18" fmla="*/ 524876 w 183"/>
              <a:gd name="T19" fmla="*/ 206871 h 228"/>
              <a:gd name="T20" fmla="*/ 501913 w 183"/>
              <a:gd name="T21" fmla="*/ 111645 h 228"/>
              <a:gd name="T22" fmla="*/ 331328 w 183"/>
              <a:gd name="T23" fmla="*/ 0 h 228"/>
              <a:gd name="T24" fmla="*/ 75451 w 183"/>
              <a:gd name="T25" fmla="*/ 164183 h 228"/>
              <a:gd name="T26" fmla="*/ 232914 w 183"/>
              <a:gd name="T27" fmla="*/ 673152 h 228"/>
              <a:gd name="T28" fmla="*/ 104975 w 183"/>
              <a:gd name="T29" fmla="*/ 177318 h 228"/>
              <a:gd name="T30" fmla="*/ 331328 w 183"/>
              <a:gd name="T31" fmla="*/ 36120 h 228"/>
              <a:gd name="T32" fmla="*/ 469108 w 183"/>
              <a:gd name="T33" fmla="*/ 128063 h 228"/>
              <a:gd name="T34" fmla="*/ 478949 w 183"/>
              <a:gd name="T35" fmla="*/ 259410 h 228"/>
              <a:gd name="T36" fmla="*/ 190268 w 183"/>
              <a:gd name="T37" fmla="*/ 443295 h 228"/>
              <a:gd name="T38" fmla="*/ 180426 w 183"/>
              <a:gd name="T39" fmla="*/ 466281 h 228"/>
              <a:gd name="T40" fmla="*/ 186987 w 183"/>
              <a:gd name="T41" fmla="*/ 479415 h 228"/>
              <a:gd name="T42" fmla="*/ 186987 w 183"/>
              <a:gd name="T43" fmla="*/ 482699 h 228"/>
              <a:gd name="T44" fmla="*/ 311645 w 183"/>
              <a:gd name="T45" fmla="*/ 617329 h 228"/>
              <a:gd name="T46" fmla="*/ 433023 w 183"/>
              <a:gd name="T47" fmla="*/ 535238 h 228"/>
              <a:gd name="T48" fmla="*/ 541278 w 183"/>
              <a:gd name="T49" fmla="*/ 446579 h 228"/>
              <a:gd name="T50" fmla="*/ 544559 w 183"/>
              <a:gd name="T51" fmla="*/ 476132 h 228"/>
              <a:gd name="T52" fmla="*/ 459267 w 183"/>
              <a:gd name="T53" fmla="*/ 637031 h 228"/>
              <a:gd name="T54" fmla="*/ 232914 w 183"/>
              <a:gd name="T55" fmla="*/ 673152 h 22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83" h="228">
                <a:moveTo>
                  <a:pt x="23" y="50"/>
                </a:moveTo>
                <a:cubicBezTo>
                  <a:pt x="0" y="96"/>
                  <a:pt x="17" y="186"/>
                  <a:pt x="65" y="214"/>
                </a:cubicBezTo>
                <a:cubicBezTo>
                  <a:pt x="88" y="228"/>
                  <a:pt x="121" y="223"/>
                  <a:pt x="147" y="202"/>
                </a:cubicBezTo>
                <a:cubicBezTo>
                  <a:pt x="172" y="182"/>
                  <a:pt x="183" y="153"/>
                  <a:pt x="174" y="126"/>
                </a:cubicBezTo>
                <a:cubicBezTo>
                  <a:pt x="173" y="124"/>
                  <a:pt x="170" y="122"/>
                  <a:pt x="168" y="123"/>
                </a:cubicBezTo>
                <a:cubicBezTo>
                  <a:pt x="149" y="127"/>
                  <a:pt x="136" y="143"/>
                  <a:pt x="124" y="156"/>
                </a:cubicBezTo>
                <a:cubicBezTo>
                  <a:pt x="114" y="168"/>
                  <a:pt x="105" y="178"/>
                  <a:pt x="96" y="177"/>
                </a:cubicBezTo>
                <a:cubicBezTo>
                  <a:pt x="88" y="176"/>
                  <a:pt x="78" y="165"/>
                  <a:pt x="67" y="143"/>
                </a:cubicBezTo>
                <a:cubicBezTo>
                  <a:pt x="99" y="132"/>
                  <a:pt x="143" y="115"/>
                  <a:pt x="156" y="83"/>
                </a:cubicBezTo>
                <a:cubicBezTo>
                  <a:pt x="158" y="77"/>
                  <a:pt x="160" y="70"/>
                  <a:pt x="160" y="63"/>
                </a:cubicBezTo>
                <a:cubicBezTo>
                  <a:pt x="160" y="54"/>
                  <a:pt x="157" y="44"/>
                  <a:pt x="153" y="34"/>
                </a:cubicBezTo>
                <a:cubicBezTo>
                  <a:pt x="142" y="12"/>
                  <a:pt x="124" y="0"/>
                  <a:pt x="101" y="0"/>
                </a:cubicBezTo>
                <a:cubicBezTo>
                  <a:pt x="71" y="0"/>
                  <a:pt x="37" y="21"/>
                  <a:pt x="23" y="50"/>
                </a:cubicBezTo>
                <a:close/>
                <a:moveTo>
                  <a:pt x="71" y="205"/>
                </a:moveTo>
                <a:cubicBezTo>
                  <a:pt x="27" y="180"/>
                  <a:pt x="12" y="96"/>
                  <a:pt x="32" y="54"/>
                </a:cubicBezTo>
                <a:cubicBezTo>
                  <a:pt x="44" y="30"/>
                  <a:pt x="75" y="11"/>
                  <a:pt x="101" y="11"/>
                </a:cubicBezTo>
                <a:cubicBezTo>
                  <a:pt x="114" y="11"/>
                  <a:pt x="132" y="16"/>
                  <a:pt x="143" y="39"/>
                </a:cubicBezTo>
                <a:cubicBezTo>
                  <a:pt x="150" y="54"/>
                  <a:pt x="151" y="67"/>
                  <a:pt x="146" y="79"/>
                </a:cubicBezTo>
                <a:cubicBezTo>
                  <a:pt x="134" y="108"/>
                  <a:pt x="88" y="124"/>
                  <a:pt x="58" y="135"/>
                </a:cubicBezTo>
                <a:cubicBezTo>
                  <a:pt x="55" y="136"/>
                  <a:pt x="54" y="139"/>
                  <a:pt x="55" y="142"/>
                </a:cubicBezTo>
                <a:cubicBezTo>
                  <a:pt x="57" y="146"/>
                  <a:pt x="57" y="146"/>
                  <a:pt x="57" y="146"/>
                </a:cubicBezTo>
                <a:cubicBezTo>
                  <a:pt x="57" y="147"/>
                  <a:pt x="57" y="147"/>
                  <a:pt x="57" y="147"/>
                </a:cubicBezTo>
                <a:cubicBezTo>
                  <a:pt x="71" y="174"/>
                  <a:pt x="82" y="186"/>
                  <a:pt x="95" y="188"/>
                </a:cubicBezTo>
                <a:cubicBezTo>
                  <a:pt x="109" y="190"/>
                  <a:pt x="120" y="177"/>
                  <a:pt x="132" y="163"/>
                </a:cubicBezTo>
                <a:cubicBezTo>
                  <a:pt x="142" y="152"/>
                  <a:pt x="152" y="141"/>
                  <a:pt x="165" y="136"/>
                </a:cubicBezTo>
                <a:cubicBezTo>
                  <a:pt x="165" y="139"/>
                  <a:pt x="166" y="142"/>
                  <a:pt x="166" y="145"/>
                </a:cubicBezTo>
                <a:cubicBezTo>
                  <a:pt x="166" y="165"/>
                  <a:pt x="154" y="183"/>
                  <a:pt x="140" y="194"/>
                </a:cubicBezTo>
                <a:cubicBezTo>
                  <a:pt x="121" y="209"/>
                  <a:pt x="93" y="218"/>
                  <a:pt x="71" y="205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7880116" y="1562501"/>
            <a:ext cx="219075" cy="203200"/>
          </a:xfrm>
          <a:custGeom>
            <a:avLst/>
            <a:gdLst>
              <a:gd name="T0" fmla="*/ 9809 w 67"/>
              <a:gd name="T1" fmla="*/ 111765 h 62"/>
              <a:gd name="T2" fmla="*/ 29426 w 67"/>
              <a:gd name="T3" fmla="*/ 177508 h 62"/>
              <a:gd name="T4" fmla="*/ 156936 w 67"/>
              <a:gd name="T5" fmla="*/ 170934 h 62"/>
              <a:gd name="T6" fmla="*/ 219057 w 67"/>
              <a:gd name="T7" fmla="*/ 65744 h 62"/>
              <a:gd name="T8" fmla="*/ 215787 w 67"/>
              <a:gd name="T9" fmla="*/ 46021 h 62"/>
              <a:gd name="T10" fmla="*/ 147128 w 67"/>
              <a:gd name="T11" fmla="*/ 0 h 62"/>
              <a:gd name="T12" fmla="*/ 9809 w 67"/>
              <a:gd name="T13" fmla="*/ 111765 h 62"/>
              <a:gd name="T14" fmla="*/ 49043 w 67"/>
              <a:gd name="T15" fmla="*/ 147924 h 62"/>
              <a:gd name="T16" fmla="*/ 42504 w 67"/>
              <a:gd name="T17" fmla="*/ 124913 h 62"/>
              <a:gd name="T18" fmla="*/ 143858 w 67"/>
              <a:gd name="T19" fmla="*/ 36159 h 62"/>
              <a:gd name="T20" fmla="*/ 143858 w 67"/>
              <a:gd name="T21" fmla="*/ 36159 h 62"/>
              <a:gd name="T22" fmla="*/ 183092 w 67"/>
              <a:gd name="T23" fmla="*/ 55882 h 62"/>
              <a:gd name="T24" fmla="*/ 134050 w 67"/>
              <a:gd name="T25" fmla="*/ 144637 h 62"/>
              <a:gd name="T26" fmla="*/ 49043 w 67"/>
              <a:gd name="T27" fmla="*/ 147924 h 62"/>
              <a:gd name="T28" fmla="*/ 147128 w 67"/>
              <a:gd name="T29" fmla="*/ 0 h 62"/>
              <a:gd name="T30" fmla="*/ 147128 w 67"/>
              <a:gd name="T31" fmla="*/ 0 h 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7" h="62">
                <a:moveTo>
                  <a:pt x="3" y="34"/>
                </a:moveTo>
                <a:cubicBezTo>
                  <a:pt x="0" y="42"/>
                  <a:pt x="2" y="50"/>
                  <a:pt x="9" y="54"/>
                </a:cubicBezTo>
                <a:cubicBezTo>
                  <a:pt x="21" y="62"/>
                  <a:pt x="35" y="62"/>
                  <a:pt x="48" y="52"/>
                </a:cubicBezTo>
                <a:cubicBezTo>
                  <a:pt x="59" y="44"/>
                  <a:pt x="67" y="31"/>
                  <a:pt x="67" y="20"/>
                </a:cubicBezTo>
                <a:cubicBezTo>
                  <a:pt x="67" y="18"/>
                  <a:pt x="66" y="16"/>
                  <a:pt x="66" y="14"/>
                </a:cubicBezTo>
                <a:cubicBezTo>
                  <a:pt x="64" y="9"/>
                  <a:pt x="60" y="1"/>
                  <a:pt x="45" y="0"/>
                </a:cubicBezTo>
                <a:cubicBezTo>
                  <a:pt x="32" y="0"/>
                  <a:pt x="8" y="19"/>
                  <a:pt x="3" y="34"/>
                </a:cubicBezTo>
                <a:close/>
                <a:moveTo>
                  <a:pt x="15" y="45"/>
                </a:moveTo>
                <a:cubicBezTo>
                  <a:pt x="13" y="44"/>
                  <a:pt x="12" y="42"/>
                  <a:pt x="13" y="38"/>
                </a:cubicBezTo>
                <a:cubicBezTo>
                  <a:pt x="17" y="25"/>
                  <a:pt x="38" y="11"/>
                  <a:pt x="44" y="11"/>
                </a:cubicBezTo>
                <a:cubicBezTo>
                  <a:pt x="44" y="11"/>
                  <a:pt x="44" y="11"/>
                  <a:pt x="44" y="11"/>
                </a:cubicBezTo>
                <a:cubicBezTo>
                  <a:pt x="51" y="11"/>
                  <a:pt x="54" y="13"/>
                  <a:pt x="56" y="17"/>
                </a:cubicBezTo>
                <a:cubicBezTo>
                  <a:pt x="58" y="24"/>
                  <a:pt x="51" y="37"/>
                  <a:pt x="41" y="44"/>
                </a:cubicBezTo>
                <a:cubicBezTo>
                  <a:pt x="36" y="48"/>
                  <a:pt x="26" y="53"/>
                  <a:pt x="15" y="45"/>
                </a:cubicBezTo>
                <a:close/>
                <a:moveTo>
                  <a:pt x="45" y="0"/>
                </a:moveTo>
                <a:cubicBezTo>
                  <a:pt x="45" y="0"/>
                  <a:pt x="45" y="0"/>
                  <a:pt x="45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8146816" y="1040214"/>
            <a:ext cx="862013" cy="1060450"/>
          </a:xfrm>
          <a:custGeom>
            <a:avLst/>
            <a:gdLst>
              <a:gd name="T0" fmla="*/ 823017 w 263"/>
              <a:gd name="T1" fmla="*/ 656733 h 323"/>
              <a:gd name="T2" fmla="*/ 203295 w 263"/>
              <a:gd name="T3" fmla="*/ 883306 h 323"/>
              <a:gd name="T4" fmla="*/ 268874 w 263"/>
              <a:gd name="T5" fmla="*/ 971965 h 323"/>
              <a:gd name="T6" fmla="*/ 501679 w 263"/>
              <a:gd name="T7" fmla="*/ 965398 h 323"/>
              <a:gd name="T8" fmla="*/ 655790 w 263"/>
              <a:gd name="T9" fmla="*/ 886590 h 323"/>
              <a:gd name="T10" fmla="*/ 809901 w 263"/>
              <a:gd name="T11" fmla="*/ 916143 h 323"/>
              <a:gd name="T12" fmla="*/ 823017 w 263"/>
              <a:gd name="T13" fmla="*/ 656733 h 323"/>
              <a:gd name="T14" fmla="*/ 455774 w 263"/>
              <a:gd name="T15" fmla="*/ 788080 h 323"/>
              <a:gd name="T16" fmla="*/ 327895 w 263"/>
              <a:gd name="T17" fmla="*/ 686286 h 323"/>
              <a:gd name="T18" fmla="*/ 416427 w 263"/>
              <a:gd name="T19" fmla="*/ 551656 h 323"/>
              <a:gd name="T20" fmla="*/ 544306 w 263"/>
              <a:gd name="T21" fmla="*/ 650166 h 323"/>
              <a:gd name="T22" fmla="*/ 455774 w 263"/>
              <a:gd name="T23" fmla="*/ 788080 h 3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3" h="323">
                <a:moveTo>
                  <a:pt x="251" y="200"/>
                </a:moveTo>
                <a:cubicBezTo>
                  <a:pt x="201" y="0"/>
                  <a:pt x="0" y="156"/>
                  <a:pt x="62" y="269"/>
                </a:cubicBezTo>
                <a:cubicBezTo>
                  <a:pt x="67" y="278"/>
                  <a:pt x="74" y="287"/>
                  <a:pt x="82" y="296"/>
                </a:cubicBezTo>
                <a:cubicBezTo>
                  <a:pt x="111" y="323"/>
                  <a:pt x="126" y="311"/>
                  <a:pt x="153" y="294"/>
                </a:cubicBezTo>
                <a:cubicBezTo>
                  <a:pt x="180" y="277"/>
                  <a:pt x="170" y="273"/>
                  <a:pt x="200" y="270"/>
                </a:cubicBezTo>
                <a:cubicBezTo>
                  <a:pt x="219" y="268"/>
                  <a:pt x="223" y="302"/>
                  <a:pt x="247" y="279"/>
                </a:cubicBezTo>
                <a:cubicBezTo>
                  <a:pt x="263" y="263"/>
                  <a:pt x="256" y="221"/>
                  <a:pt x="251" y="200"/>
                </a:cubicBezTo>
                <a:close/>
                <a:moveTo>
                  <a:pt x="139" y="240"/>
                </a:moveTo>
                <a:cubicBezTo>
                  <a:pt x="121" y="243"/>
                  <a:pt x="103" y="229"/>
                  <a:pt x="100" y="209"/>
                </a:cubicBezTo>
                <a:cubicBezTo>
                  <a:pt x="97" y="189"/>
                  <a:pt x="109" y="171"/>
                  <a:pt x="127" y="168"/>
                </a:cubicBezTo>
                <a:cubicBezTo>
                  <a:pt x="145" y="165"/>
                  <a:pt x="162" y="178"/>
                  <a:pt x="166" y="198"/>
                </a:cubicBezTo>
                <a:cubicBezTo>
                  <a:pt x="169" y="218"/>
                  <a:pt x="157" y="237"/>
                  <a:pt x="139" y="240"/>
                </a:cubicBezTo>
                <a:close/>
              </a:path>
            </a:pathLst>
          </a:custGeom>
          <a:solidFill>
            <a:srgbClr val="CAE6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8267466" y="1346601"/>
            <a:ext cx="766763" cy="769938"/>
          </a:xfrm>
          <a:custGeom>
            <a:avLst/>
            <a:gdLst>
              <a:gd name="T0" fmla="*/ 108320 w 234"/>
              <a:gd name="T1" fmla="*/ 190255 h 235"/>
              <a:gd name="T2" fmla="*/ 65648 w 234"/>
              <a:gd name="T3" fmla="*/ 587165 h 235"/>
              <a:gd name="T4" fmla="*/ 137862 w 234"/>
              <a:gd name="T5" fmla="*/ 675732 h 235"/>
              <a:gd name="T6" fmla="*/ 377478 w 234"/>
              <a:gd name="T7" fmla="*/ 682292 h 235"/>
              <a:gd name="T8" fmla="*/ 390608 w 234"/>
              <a:gd name="T9" fmla="*/ 672451 h 235"/>
              <a:gd name="T10" fmla="*/ 452974 w 234"/>
              <a:gd name="T11" fmla="*/ 626528 h 235"/>
              <a:gd name="T12" fmla="*/ 535034 w 234"/>
              <a:gd name="T13" fmla="*/ 597006 h 235"/>
              <a:gd name="T14" fmla="*/ 580988 w 234"/>
              <a:gd name="T15" fmla="*/ 623248 h 235"/>
              <a:gd name="T16" fmla="*/ 702438 w 234"/>
              <a:gd name="T17" fmla="*/ 619967 h 235"/>
              <a:gd name="T18" fmla="*/ 722132 w 234"/>
              <a:gd name="T19" fmla="*/ 347707 h 235"/>
              <a:gd name="T20" fmla="*/ 456256 w 234"/>
              <a:gd name="T21" fmla="*/ 22962 h 235"/>
              <a:gd name="T22" fmla="*/ 108320 w 234"/>
              <a:gd name="T23" fmla="*/ 190255 h 235"/>
              <a:gd name="T24" fmla="*/ 160839 w 234"/>
              <a:gd name="T25" fmla="*/ 652770 h 235"/>
              <a:gd name="T26" fmla="*/ 98473 w 234"/>
              <a:gd name="T27" fmla="*/ 570764 h 235"/>
              <a:gd name="T28" fmla="*/ 137862 w 234"/>
              <a:gd name="T29" fmla="*/ 209936 h 235"/>
              <a:gd name="T30" fmla="*/ 449691 w 234"/>
              <a:gd name="T31" fmla="*/ 55764 h 235"/>
              <a:gd name="T32" fmla="*/ 686026 w 234"/>
              <a:gd name="T33" fmla="*/ 354267 h 235"/>
              <a:gd name="T34" fmla="*/ 676178 w 234"/>
              <a:gd name="T35" fmla="*/ 597006 h 235"/>
              <a:gd name="T36" fmla="*/ 603965 w 234"/>
              <a:gd name="T37" fmla="*/ 597006 h 235"/>
              <a:gd name="T38" fmla="*/ 531752 w 234"/>
              <a:gd name="T39" fmla="*/ 564203 h 235"/>
              <a:gd name="T40" fmla="*/ 429997 w 234"/>
              <a:gd name="T41" fmla="*/ 600286 h 235"/>
              <a:gd name="T42" fmla="*/ 370913 w 234"/>
              <a:gd name="T43" fmla="*/ 642929 h 235"/>
              <a:gd name="T44" fmla="*/ 357784 w 234"/>
              <a:gd name="T45" fmla="*/ 652770 h 235"/>
              <a:gd name="T46" fmla="*/ 160839 w 234"/>
              <a:gd name="T47" fmla="*/ 652770 h 2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34" h="235">
                <a:moveTo>
                  <a:pt x="33" y="58"/>
                </a:moveTo>
                <a:cubicBezTo>
                  <a:pt x="5" y="96"/>
                  <a:pt x="0" y="142"/>
                  <a:pt x="20" y="179"/>
                </a:cubicBezTo>
                <a:cubicBezTo>
                  <a:pt x="26" y="189"/>
                  <a:pt x="33" y="198"/>
                  <a:pt x="42" y="206"/>
                </a:cubicBezTo>
                <a:cubicBezTo>
                  <a:pt x="72" y="235"/>
                  <a:pt x="90" y="224"/>
                  <a:pt x="115" y="208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38" y="191"/>
                  <a:pt x="138" y="191"/>
                  <a:pt x="138" y="191"/>
                </a:cubicBezTo>
                <a:cubicBezTo>
                  <a:pt x="144" y="186"/>
                  <a:pt x="146" y="184"/>
                  <a:pt x="163" y="182"/>
                </a:cubicBezTo>
                <a:cubicBezTo>
                  <a:pt x="168" y="182"/>
                  <a:pt x="172" y="185"/>
                  <a:pt x="177" y="190"/>
                </a:cubicBezTo>
                <a:cubicBezTo>
                  <a:pt x="184" y="197"/>
                  <a:pt x="196" y="207"/>
                  <a:pt x="214" y="189"/>
                </a:cubicBezTo>
                <a:cubicBezTo>
                  <a:pt x="234" y="169"/>
                  <a:pt x="222" y="116"/>
                  <a:pt x="220" y="106"/>
                </a:cubicBezTo>
                <a:cubicBezTo>
                  <a:pt x="201" y="34"/>
                  <a:pt x="166" y="12"/>
                  <a:pt x="139" y="7"/>
                </a:cubicBezTo>
                <a:cubicBezTo>
                  <a:pt x="102" y="0"/>
                  <a:pt x="61" y="20"/>
                  <a:pt x="33" y="58"/>
                </a:cubicBezTo>
                <a:close/>
                <a:moveTo>
                  <a:pt x="49" y="199"/>
                </a:moveTo>
                <a:cubicBezTo>
                  <a:pt x="41" y="191"/>
                  <a:pt x="35" y="183"/>
                  <a:pt x="30" y="174"/>
                </a:cubicBezTo>
                <a:cubicBezTo>
                  <a:pt x="11" y="140"/>
                  <a:pt x="16" y="99"/>
                  <a:pt x="42" y="64"/>
                </a:cubicBezTo>
                <a:cubicBezTo>
                  <a:pt x="67" y="30"/>
                  <a:pt x="105" y="11"/>
                  <a:pt x="137" y="17"/>
                </a:cubicBezTo>
                <a:cubicBezTo>
                  <a:pt x="171" y="24"/>
                  <a:pt x="196" y="56"/>
                  <a:pt x="209" y="108"/>
                </a:cubicBezTo>
                <a:cubicBezTo>
                  <a:pt x="216" y="136"/>
                  <a:pt x="218" y="170"/>
                  <a:pt x="206" y="182"/>
                </a:cubicBezTo>
                <a:cubicBezTo>
                  <a:pt x="195" y="192"/>
                  <a:pt x="192" y="189"/>
                  <a:pt x="184" y="182"/>
                </a:cubicBezTo>
                <a:cubicBezTo>
                  <a:pt x="179" y="177"/>
                  <a:pt x="172" y="171"/>
                  <a:pt x="162" y="172"/>
                </a:cubicBezTo>
                <a:cubicBezTo>
                  <a:pt x="142" y="173"/>
                  <a:pt x="138" y="176"/>
                  <a:pt x="131" y="183"/>
                </a:cubicBezTo>
                <a:cubicBezTo>
                  <a:pt x="113" y="196"/>
                  <a:pt x="113" y="196"/>
                  <a:pt x="113" y="196"/>
                </a:cubicBezTo>
                <a:cubicBezTo>
                  <a:pt x="109" y="199"/>
                  <a:pt x="109" y="199"/>
                  <a:pt x="109" y="199"/>
                </a:cubicBezTo>
                <a:cubicBezTo>
                  <a:pt x="84" y="215"/>
                  <a:pt x="73" y="222"/>
                  <a:pt x="49" y="199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>
            <a:spLocks noEditPoints="1"/>
          </p:cNvSpPr>
          <p:nvPr/>
        </p:nvSpPr>
        <p:spPr bwMode="auto">
          <a:xfrm>
            <a:off x="7130816" y="929089"/>
            <a:ext cx="636588" cy="1360487"/>
          </a:xfrm>
          <a:custGeom>
            <a:avLst/>
            <a:gdLst>
              <a:gd name="T0" fmla="*/ 455959 w 194"/>
              <a:gd name="T1" fmla="*/ 229647 h 415"/>
              <a:gd name="T2" fmla="*/ 275543 w 194"/>
              <a:gd name="T3" fmla="*/ 144350 h 415"/>
              <a:gd name="T4" fmla="*/ 373952 w 194"/>
              <a:gd name="T5" fmla="*/ 787363 h 415"/>
              <a:gd name="T6" fmla="*/ 164014 w 194"/>
              <a:gd name="T7" fmla="*/ 741433 h 415"/>
              <a:gd name="T8" fmla="*/ 32803 w 194"/>
              <a:gd name="T9" fmla="*/ 925151 h 415"/>
              <a:gd name="T10" fmla="*/ 350990 w 194"/>
              <a:gd name="T11" fmla="*/ 1325394 h 415"/>
              <a:gd name="T12" fmla="*/ 373952 w 194"/>
              <a:gd name="T13" fmla="*/ 1318832 h 415"/>
              <a:gd name="T14" fmla="*/ 551087 w 194"/>
              <a:gd name="T15" fmla="*/ 774240 h 415"/>
              <a:gd name="T16" fmla="*/ 455959 w 194"/>
              <a:gd name="T17" fmla="*/ 229647 h 415"/>
              <a:gd name="T18" fmla="*/ 305066 w 194"/>
              <a:gd name="T19" fmla="*/ 1102308 h 415"/>
              <a:gd name="T20" fmla="*/ 324748 w 194"/>
              <a:gd name="T21" fmla="*/ 912028 h 415"/>
              <a:gd name="T22" fmla="*/ 305066 w 194"/>
              <a:gd name="T23" fmla="*/ 1102308 h 4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4" h="415">
                <a:moveTo>
                  <a:pt x="139" y="70"/>
                </a:moveTo>
                <a:cubicBezTo>
                  <a:pt x="130" y="47"/>
                  <a:pt x="101" y="0"/>
                  <a:pt x="84" y="44"/>
                </a:cubicBezTo>
                <a:cubicBezTo>
                  <a:pt x="63" y="102"/>
                  <a:pt x="97" y="186"/>
                  <a:pt x="114" y="240"/>
                </a:cubicBezTo>
                <a:cubicBezTo>
                  <a:pt x="105" y="211"/>
                  <a:pt x="71" y="213"/>
                  <a:pt x="50" y="226"/>
                </a:cubicBezTo>
                <a:cubicBezTo>
                  <a:pt x="26" y="239"/>
                  <a:pt x="14" y="256"/>
                  <a:pt x="10" y="282"/>
                </a:cubicBezTo>
                <a:cubicBezTo>
                  <a:pt x="0" y="341"/>
                  <a:pt x="40" y="415"/>
                  <a:pt x="107" y="404"/>
                </a:cubicBezTo>
                <a:cubicBezTo>
                  <a:pt x="109" y="404"/>
                  <a:pt x="112" y="403"/>
                  <a:pt x="114" y="402"/>
                </a:cubicBezTo>
                <a:cubicBezTo>
                  <a:pt x="194" y="383"/>
                  <a:pt x="168" y="295"/>
                  <a:pt x="168" y="236"/>
                </a:cubicBezTo>
                <a:cubicBezTo>
                  <a:pt x="168" y="185"/>
                  <a:pt x="157" y="118"/>
                  <a:pt x="139" y="70"/>
                </a:cubicBezTo>
                <a:close/>
                <a:moveTo>
                  <a:pt x="93" y="336"/>
                </a:moveTo>
                <a:cubicBezTo>
                  <a:pt x="56" y="343"/>
                  <a:pt x="62" y="260"/>
                  <a:pt x="99" y="278"/>
                </a:cubicBezTo>
                <a:cubicBezTo>
                  <a:pt x="124" y="289"/>
                  <a:pt x="118" y="330"/>
                  <a:pt x="93" y="336"/>
                </a:cubicBezTo>
                <a:close/>
              </a:path>
            </a:pathLst>
          </a:custGeom>
          <a:solidFill>
            <a:srgbClr val="CAE6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3" name="Freeform 22"/>
          <p:cNvSpPr>
            <a:spLocks noEditPoints="1"/>
          </p:cNvSpPr>
          <p:nvPr/>
        </p:nvSpPr>
        <p:spPr bwMode="auto">
          <a:xfrm>
            <a:off x="7126054" y="998939"/>
            <a:ext cx="609600" cy="1289050"/>
          </a:xfrm>
          <a:custGeom>
            <a:avLst/>
            <a:gdLst>
              <a:gd name="T0" fmla="*/ 341093 w 186"/>
              <a:gd name="T1" fmla="*/ 0 h 393"/>
              <a:gd name="T2" fmla="*/ 265659 w 186"/>
              <a:gd name="T3" fmla="*/ 72179 h 393"/>
              <a:gd name="T4" fmla="*/ 242701 w 186"/>
              <a:gd name="T5" fmla="*/ 216538 h 393"/>
              <a:gd name="T6" fmla="*/ 337813 w 186"/>
              <a:gd name="T7" fmla="*/ 643053 h 393"/>
              <a:gd name="T8" fmla="*/ 327974 w 186"/>
              <a:gd name="T9" fmla="*/ 636491 h 393"/>
              <a:gd name="T10" fmla="*/ 160707 w 186"/>
              <a:gd name="T11" fmla="*/ 656176 h 393"/>
              <a:gd name="T12" fmla="*/ 22958 w 186"/>
              <a:gd name="T13" fmla="*/ 853029 h 393"/>
              <a:gd name="T14" fmla="*/ 127910 w 186"/>
              <a:gd name="T15" fmla="*/ 1197521 h 393"/>
              <a:gd name="T16" fmla="*/ 360772 w 186"/>
              <a:gd name="T17" fmla="*/ 1272982 h 393"/>
              <a:gd name="T18" fmla="*/ 387010 w 186"/>
              <a:gd name="T19" fmla="*/ 1269701 h 393"/>
              <a:gd name="T20" fmla="*/ 580514 w 186"/>
              <a:gd name="T21" fmla="*/ 826782 h 393"/>
              <a:gd name="T22" fmla="*/ 573955 w 186"/>
              <a:gd name="T23" fmla="*/ 705389 h 393"/>
              <a:gd name="T24" fmla="*/ 478842 w 186"/>
              <a:gd name="T25" fmla="*/ 154201 h 393"/>
              <a:gd name="T26" fmla="*/ 341093 w 186"/>
              <a:gd name="T27" fmla="*/ 0 h 393"/>
              <a:gd name="T28" fmla="*/ 370611 w 186"/>
              <a:gd name="T29" fmla="*/ 633210 h 393"/>
              <a:gd name="T30" fmla="*/ 278778 w 186"/>
              <a:gd name="T31" fmla="*/ 213257 h 393"/>
              <a:gd name="T32" fmla="*/ 298457 w 186"/>
              <a:gd name="T33" fmla="*/ 82022 h 393"/>
              <a:gd name="T34" fmla="*/ 341093 w 186"/>
              <a:gd name="T35" fmla="*/ 32809 h 393"/>
              <a:gd name="T36" fmla="*/ 446045 w 186"/>
              <a:gd name="T37" fmla="*/ 167325 h 393"/>
              <a:gd name="T38" fmla="*/ 537878 w 186"/>
              <a:gd name="T39" fmla="*/ 698828 h 393"/>
              <a:gd name="T40" fmla="*/ 537878 w 186"/>
              <a:gd name="T41" fmla="*/ 705389 h 393"/>
              <a:gd name="T42" fmla="*/ 544437 w 186"/>
              <a:gd name="T43" fmla="*/ 830063 h 393"/>
              <a:gd name="T44" fmla="*/ 554276 w 186"/>
              <a:gd name="T45" fmla="*/ 964579 h 393"/>
              <a:gd name="T46" fmla="*/ 377170 w 186"/>
              <a:gd name="T47" fmla="*/ 1233611 h 393"/>
              <a:gd name="T48" fmla="*/ 354212 w 186"/>
              <a:gd name="T49" fmla="*/ 1240173 h 393"/>
              <a:gd name="T50" fmla="*/ 150868 w 186"/>
              <a:gd name="T51" fmla="*/ 1171274 h 393"/>
              <a:gd name="T52" fmla="*/ 55756 w 186"/>
              <a:gd name="T53" fmla="*/ 859591 h 393"/>
              <a:gd name="T54" fmla="*/ 177106 w 186"/>
              <a:gd name="T55" fmla="*/ 685704 h 393"/>
              <a:gd name="T56" fmla="*/ 314855 w 186"/>
              <a:gd name="T57" fmla="*/ 669300 h 393"/>
              <a:gd name="T58" fmla="*/ 364051 w 186"/>
              <a:gd name="T59" fmla="*/ 725075 h 393"/>
              <a:gd name="T60" fmla="*/ 383730 w 186"/>
              <a:gd name="T61" fmla="*/ 734917 h 393"/>
              <a:gd name="T62" fmla="*/ 396849 w 186"/>
              <a:gd name="T63" fmla="*/ 718513 h 393"/>
              <a:gd name="T64" fmla="*/ 396849 w 186"/>
              <a:gd name="T65" fmla="*/ 715232 h 393"/>
              <a:gd name="T66" fmla="*/ 370611 w 186"/>
              <a:gd name="T67" fmla="*/ 633210 h 3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6" h="393">
                <a:moveTo>
                  <a:pt x="104" y="0"/>
                </a:moveTo>
                <a:cubicBezTo>
                  <a:pt x="94" y="0"/>
                  <a:pt x="87" y="7"/>
                  <a:pt x="81" y="22"/>
                </a:cubicBezTo>
                <a:cubicBezTo>
                  <a:pt x="76" y="35"/>
                  <a:pt x="74" y="50"/>
                  <a:pt x="74" y="66"/>
                </a:cubicBezTo>
                <a:cubicBezTo>
                  <a:pt x="74" y="108"/>
                  <a:pt x="89" y="155"/>
                  <a:pt x="103" y="196"/>
                </a:cubicBezTo>
                <a:cubicBezTo>
                  <a:pt x="101" y="195"/>
                  <a:pt x="101" y="194"/>
                  <a:pt x="100" y="194"/>
                </a:cubicBezTo>
                <a:cubicBezTo>
                  <a:pt x="83" y="187"/>
                  <a:pt x="62" y="192"/>
                  <a:pt x="49" y="200"/>
                </a:cubicBezTo>
                <a:cubicBezTo>
                  <a:pt x="24" y="214"/>
                  <a:pt x="11" y="232"/>
                  <a:pt x="7" y="260"/>
                </a:cubicBezTo>
                <a:cubicBezTo>
                  <a:pt x="0" y="297"/>
                  <a:pt x="13" y="339"/>
                  <a:pt x="39" y="365"/>
                </a:cubicBezTo>
                <a:cubicBezTo>
                  <a:pt x="58" y="385"/>
                  <a:pt x="83" y="393"/>
                  <a:pt x="110" y="388"/>
                </a:cubicBezTo>
                <a:cubicBezTo>
                  <a:pt x="118" y="387"/>
                  <a:pt x="118" y="387"/>
                  <a:pt x="118" y="387"/>
                </a:cubicBezTo>
                <a:cubicBezTo>
                  <a:pt x="186" y="370"/>
                  <a:pt x="181" y="305"/>
                  <a:pt x="177" y="252"/>
                </a:cubicBezTo>
                <a:cubicBezTo>
                  <a:pt x="175" y="215"/>
                  <a:pt x="175" y="215"/>
                  <a:pt x="175" y="215"/>
                </a:cubicBezTo>
                <a:cubicBezTo>
                  <a:pt x="175" y="162"/>
                  <a:pt x="163" y="95"/>
                  <a:pt x="146" y="47"/>
                </a:cubicBezTo>
                <a:cubicBezTo>
                  <a:pt x="141" y="34"/>
                  <a:pt x="123" y="0"/>
                  <a:pt x="104" y="0"/>
                </a:cubicBezTo>
                <a:close/>
                <a:moveTo>
                  <a:pt x="113" y="193"/>
                </a:moveTo>
                <a:cubicBezTo>
                  <a:pt x="101" y="155"/>
                  <a:pt x="85" y="107"/>
                  <a:pt x="85" y="65"/>
                </a:cubicBezTo>
                <a:cubicBezTo>
                  <a:pt x="85" y="51"/>
                  <a:pt x="87" y="37"/>
                  <a:pt x="91" y="25"/>
                </a:cubicBezTo>
                <a:cubicBezTo>
                  <a:pt x="94" y="18"/>
                  <a:pt x="98" y="10"/>
                  <a:pt x="104" y="10"/>
                </a:cubicBezTo>
                <a:cubicBezTo>
                  <a:pt x="114" y="10"/>
                  <a:pt x="129" y="34"/>
                  <a:pt x="136" y="51"/>
                </a:cubicBezTo>
                <a:cubicBezTo>
                  <a:pt x="153" y="97"/>
                  <a:pt x="164" y="162"/>
                  <a:pt x="164" y="213"/>
                </a:cubicBezTo>
                <a:cubicBezTo>
                  <a:pt x="164" y="214"/>
                  <a:pt x="164" y="214"/>
                  <a:pt x="164" y="215"/>
                </a:cubicBezTo>
                <a:cubicBezTo>
                  <a:pt x="166" y="253"/>
                  <a:pt x="166" y="253"/>
                  <a:pt x="166" y="253"/>
                </a:cubicBezTo>
                <a:cubicBezTo>
                  <a:pt x="168" y="266"/>
                  <a:pt x="169" y="280"/>
                  <a:pt x="169" y="294"/>
                </a:cubicBezTo>
                <a:cubicBezTo>
                  <a:pt x="169" y="332"/>
                  <a:pt x="160" y="366"/>
                  <a:pt x="115" y="376"/>
                </a:cubicBezTo>
                <a:cubicBezTo>
                  <a:pt x="108" y="378"/>
                  <a:pt x="108" y="378"/>
                  <a:pt x="108" y="378"/>
                </a:cubicBezTo>
                <a:cubicBezTo>
                  <a:pt x="79" y="382"/>
                  <a:pt x="58" y="369"/>
                  <a:pt x="46" y="357"/>
                </a:cubicBezTo>
                <a:cubicBezTo>
                  <a:pt x="23" y="334"/>
                  <a:pt x="12" y="296"/>
                  <a:pt x="17" y="262"/>
                </a:cubicBezTo>
                <a:cubicBezTo>
                  <a:pt x="22" y="237"/>
                  <a:pt x="32" y="222"/>
                  <a:pt x="54" y="209"/>
                </a:cubicBezTo>
                <a:cubicBezTo>
                  <a:pt x="68" y="201"/>
                  <a:pt x="85" y="199"/>
                  <a:pt x="96" y="204"/>
                </a:cubicBezTo>
                <a:cubicBezTo>
                  <a:pt x="103" y="207"/>
                  <a:pt x="108" y="212"/>
                  <a:pt x="111" y="221"/>
                </a:cubicBezTo>
                <a:cubicBezTo>
                  <a:pt x="112" y="224"/>
                  <a:pt x="115" y="225"/>
                  <a:pt x="117" y="224"/>
                </a:cubicBezTo>
                <a:cubicBezTo>
                  <a:pt x="120" y="224"/>
                  <a:pt x="121" y="222"/>
                  <a:pt x="121" y="219"/>
                </a:cubicBezTo>
                <a:cubicBezTo>
                  <a:pt x="121" y="219"/>
                  <a:pt x="121" y="218"/>
                  <a:pt x="121" y="218"/>
                </a:cubicBezTo>
                <a:lnTo>
                  <a:pt x="113" y="193"/>
                </a:ln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7326079" y="1808564"/>
            <a:ext cx="206375" cy="246062"/>
          </a:xfrm>
          <a:custGeom>
            <a:avLst/>
            <a:gdLst>
              <a:gd name="T0" fmla="*/ 45906 w 63"/>
              <a:gd name="T1" fmla="*/ 29614 h 75"/>
              <a:gd name="T2" fmla="*/ 29511 w 63"/>
              <a:gd name="T3" fmla="*/ 200719 h 75"/>
              <a:gd name="T4" fmla="*/ 114766 w 63"/>
              <a:gd name="T5" fmla="*/ 240205 h 75"/>
              <a:gd name="T6" fmla="*/ 200021 w 63"/>
              <a:gd name="T7" fmla="*/ 134910 h 75"/>
              <a:gd name="T8" fmla="*/ 140998 w 63"/>
              <a:gd name="T9" fmla="*/ 16452 h 75"/>
              <a:gd name="T10" fmla="*/ 45906 w 63"/>
              <a:gd name="T11" fmla="*/ 29614 h 75"/>
              <a:gd name="T12" fmla="*/ 59023 w 63"/>
              <a:gd name="T13" fmla="*/ 184267 h 75"/>
              <a:gd name="T14" fmla="*/ 72139 w 63"/>
              <a:gd name="T15" fmla="*/ 55938 h 75"/>
              <a:gd name="T16" fmla="*/ 124603 w 63"/>
              <a:gd name="T17" fmla="*/ 46067 h 75"/>
              <a:gd name="T18" fmla="*/ 167231 w 63"/>
              <a:gd name="T19" fmla="*/ 118457 h 75"/>
              <a:gd name="T20" fmla="*/ 167231 w 63"/>
              <a:gd name="T21" fmla="*/ 131619 h 75"/>
              <a:gd name="T22" fmla="*/ 104929 w 63"/>
              <a:gd name="T23" fmla="*/ 204010 h 75"/>
              <a:gd name="T24" fmla="*/ 59023 w 63"/>
              <a:gd name="T25" fmla="*/ 184267 h 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3" h="75">
                <a:moveTo>
                  <a:pt x="14" y="9"/>
                </a:moveTo>
                <a:cubicBezTo>
                  <a:pt x="3" y="21"/>
                  <a:pt x="0" y="46"/>
                  <a:pt x="9" y="61"/>
                </a:cubicBezTo>
                <a:cubicBezTo>
                  <a:pt x="14" y="71"/>
                  <a:pt x="24" y="75"/>
                  <a:pt x="35" y="73"/>
                </a:cubicBezTo>
                <a:cubicBezTo>
                  <a:pt x="49" y="70"/>
                  <a:pt x="59" y="57"/>
                  <a:pt x="61" y="41"/>
                </a:cubicBezTo>
                <a:cubicBezTo>
                  <a:pt x="63" y="25"/>
                  <a:pt x="56" y="11"/>
                  <a:pt x="43" y="5"/>
                </a:cubicBezTo>
                <a:cubicBezTo>
                  <a:pt x="32" y="0"/>
                  <a:pt x="21" y="1"/>
                  <a:pt x="14" y="9"/>
                </a:cubicBezTo>
                <a:close/>
                <a:moveTo>
                  <a:pt x="18" y="56"/>
                </a:moveTo>
                <a:cubicBezTo>
                  <a:pt x="12" y="45"/>
                  <a:pt x="14" y="25"/>
                  <a:pt x="22" y="17"/>
                </a:cubicBezTo>
                <a:cubicBezTo>
                  <a:pt x="26" y="12"/>
                  <a:pt x="31" y="11"/>
                  <a:pt x="38" y="14"/>
                </a:cubicBezTo>
                <a:cubicBezTo>
                  <a:pt x="47" y="19"/>
                  <a:pt x="51" y="28"/>
                  <a:pt x="51" y="36"/>
                </a:cubicBezTo>
                <a:cubicBezTo>
                  <a:pt x="51" y="37"/>
                  <a:pt x="51" y="39"/>
                  <a:pt x="51" y="40"/>
                </a:cubicBezTo>
                <a:cubicBezTo>
                  <a:pt x="49" y="49"/>
                  <a:pt x="43" y="60"/>
                  <a:pt x="32" y="62"/>
                </a:cubicBezTo>
                <a:cubicBezTo>
                  <a:pt x="26" y="64"/>
                  <a:pt x="21" y="61"/>
                  <a:pt x="18" y="56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5" name="文本框 31"/>
          <p:cNvSpPr txBox="1">
            <a:spLocks noChangeArrowheads="1"/>
          </p:cNvSpPr>
          <p:nvPr/>
        </p:nvSpPr>
        <p:spPr bwMode="auto">
          <a:xfrm>
            <a:off x="3425192" y="2800680"/>
            <a:ext cx="54494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smtClean="0">
                <a:solidFill>
                  <a:srgbClr val="70AD47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VẬN DỤNG</a:t>
            </a:r>
            <a:endParaRPr lang="zh-CN" altLang="en-US" sz="6000" b="1" dirty="0">
              <a:solidFill>
                <a:srgbClr val="70AD47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9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321809"/>
            <a:ext cx="10972800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296931"/>
            <a:ext cx="10210030" cy="56006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974" y="2835346"/>
            <a:ext cx="2771052" cy="324278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0983" y="3511894"/>
            <a:ext cx="2014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800" dirty="0" smtClean="0">
                <a:solidFill>
                  <a:prstClr val="white"/>
                </a:solidFill>
                <a:latin typeface="Times New Roman" pitchFamily="18" charset="0"/>
                <a:ea typeface="方正稚艺简体" panose="03000509000000000000" pitchFamily="65" charset="-122"/>
                <a:cs typeface="Times New Roman" pitchFamily="18" charset="0"/>
              </a:rPr>
              <a:t>SUY NGHĨ VÀ TRẢ LỜI:</a:t>
            </a:r>
            <a:endParaRPr lang="zh-CN" altLang="en-US" sz="2800" dirty="0">
              <a:solidFill>
                <a:prstClr val="white"/>
              </a:solidFill>
              <a:latin typeface="Times New Roman" pitchFamily="18" charset="0"/>
              <a:ea typeface="方正稚艺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2967" y="3097269"/>
            <a:ext cx="2017295" cy="32830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276350" y="417690"/>
            <a:ext cx="5105015" cy="53283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1.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Ca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dao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tục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nhằm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bất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ngờ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thú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nghe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dao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chữ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5311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/>
        </p:nvSpPr>
        <p:spPr bwMode="auto">
          <a:xfrm>
            <a:off x="8443679" y="1567264"/>
            <a:ext cx="266700" cy="285750"/>
          </a:xfrm>
          <a:custGeom>
            <a:avLst/>
            <a:gdLst>
              <a:gd name="T0" fmla="*/ 115023 w 81"/>
              <a:gd name="T1" fmla="*/ 6566 h 87"/>
              <a:gd name="T2" fmla="*/ 13145 w 81"/>
              <a:gd name="T3" fmla="*/ 160859 h 87"/>
              <a:gd name="T4" fmla="*/ 161032 w 81"/>
              <a:gd name="T5" fmla="*/ 275758 h 87"/>
              <a:gd name="T6" fmla="*/ 266196 w 81"/>
              <a:gd name="T7" fmla="*/ 144444 h 87"/>
              <a:gd name="T8" fmla="*/ 262910 w 81"/>
              <a:gd name="T9" fmla="*/ 118182 h 87"/>
              <a:gd name="T10" fmla="*/ 207041 w 81"/>
              <a:gd name="T11" fmla="*/ 26263 h 87"/>
              <a:gd name="T12" fmla="*/ 115023 w 81"/>
              <a:gd name="T13" fmla="*/ 6566 h 87"/>
              <a:gd name="T14" fmla="*/ 46009 w 81"/>
              <a:gd name="T15" fmla="*/ 154293 h 87"/>
              <a:gd name="T16" fmla="*/ 121596 w 81"/>
              <a:gd name="T17" fmla="*/ 39394 h 87"/>
              <a:gd name="T18" fmla="*/ 187323 w 81"/>
              <a:gd name="T19" fmla="*/ 55808 h 87"/>
              <a:gd name="T20" fmla="*/ 226760 w 81"/>
              <a:gd name="T21" fmla="*/ 124747 h 87"/>
              <a:gd name="T22" fmla="*/ 154459 w 81"/>
              <a:gd name="T23" fmla="*/ 239646 h 87"/>
              <a:gd name="T24" fmla="*/ 46009 w 81"/>
              <a:gd name="T25" fmla="*/ 154293 h 87"/>
              <a:gd name="T26" fmla="*/ 161032 w 81"/>
              <a:gd name="T27" fmla="*/ 275758 h 87"/>
              <a:gd name="T28" fmla="*/ 161032 w 81"/>
              <a:gd name="T29" fmla="*/ 275758 h 8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1" h="87">
                <a:moveTo>
                  <a:pt x="35" y="2"/>
                </a:moveTo>
                <a:cubicBezTo>
                  <a:pt x="14" y="5"/>
                  <a:pt x="0" y="26"/>
                  <a:pt x="4" y="49"/>
                </a:cubicBezTo>
                <a:cubicBezTo>
                  <a:pt x="8" y="72"/>
                  <a:pt x="28" y="87"/>
                  <a:pt x="49" y="84"/>
                </a:cubicBezTo>
                <a:cubicBezTo>
                  <a:pt x="67" y="81"/>
                  <a:pt x="81" y="63"/>
                  <a:pt x="81" y="44"/>
                </a:cubicBezTo>
                <a:cubicBezTo>
                  <a:pt x="81" y="41"/>
                  <a:pt x="80" y="39"/>
                  <a:pt x="80" y="36"/>
                </a:cubicBezTo>
                <a:cubicBezTo>
                  <a:pt x="78" y="25"/>
                  <a:pt x="72" y="15"/>
                  <a:pt x="63" y="8"/>
                </a:cubicBezTo>
                <a:cubicBezTo>
                  <a:pt x="55" y="2"/>
                  <a:pt x="45" y="0"/>
                  <a:pt x="35" y="2"/>
                </a:cubicBezTo>
                <a:close/>
                <a:moveTo>
                  <a:pt x="14" y="47"/>
                </a:moveTo>
                <a:cubicBezTo>
                  <a:pt x="12" y="30"/>
                  <a:pt x="22" y="15"/>
                  <a:pt x="37" y="12"/>
                </a:cubicBezTo>
                <a:cubicBezTo>
                  <a:pt x="44" y="11"/>
                  <a:pt x="51" y="13"/>
                  <a:pt x="57" y="17"/>
                </a:cubicBezTo>
                <a:cubicBezTo>
                  <a:pt x="63" y="22"/>
                  <a:pt x="68" y="29"/>
                  <a:pt x="69" y="38"/>
                </a:cubicBezTo>
                <a:cubicBezTo>
                  <a:pt x="72" y="55"/>
                  <a:pt x="62" y="71"/>
                  <a:pt x="47" y="73"/>
                </a:cubicBezTo>
                <a:cubicBezTo>
                  <a:pt x="32" y="76"/>
                  <a:pt x="17" y="64"/>
                  <a:pt x="14" y="47"/>
                </a:cubicBezTo>
                <a:close/>
                <a:moveTo>
                  <a:pt x="49" y="84"/>
                </a:moveTo>
                <a:cubicBezTo>
                  <a:pt x="49" y="84"/>
                  <a:pt x="49" y="84"/>
                  <a:pt x="49" y="84"/>
                </a:cubicBezTo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3241" y="788881"/>
            <a:ext cx="6096000" cy="16722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a. 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Chị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Xuân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chợ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mùa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latin typeface="Times New Roman"/>
                <a:ea typeface="Calibri"/>
                <a:cs typeface="Times New Roman"/>
              </a:rPr>
              <a:t>hè</a:t>
            </a:r>
            <a:endParaRPr lang="en-US" sz="2400" dirty="0"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Mua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thu</a:t>
            </a:r>
            <a:r>
              <a:rPr lang="en-US" sz="3200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chợ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hãy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còn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đông</a:t>
            </a:r>
            <a:endParaRPr lang="en-US" sz="2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34971" y="60787"/>
            <a:ext cx="2074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1: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23241" y="2587744"/>
            <a:ext cx="71207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Chị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Xuân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riêng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xuân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34971" y="3413839"/>
            <a:ext cx="75135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–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34971" y="4213830"/>
            <a:ext cx="8073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đúc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–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241" y="430614"/>
            <a:ext cx="3831021" cy="28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710" y="430614"/>
            <a:ext cx="3862552" cy="303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241" y="435516"/>
            <a:ext cx="3862552" cy="298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711" y="370999"/>
            <a:ext cx="3862552" cy="298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006" y="361401"/>
            <a:ext cx="3831021" cy="305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82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0265" y="496306"/>
            <a:ext cx="8476593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		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</a:t>
            </a:r>
            <a:r>
              <a:rPr lang="en-US" sz="3200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già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chợ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cầu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Đông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3200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Bói</a:t>
            </a:r>
            <a:r>
              <a:rPr lang="en-US" sz="3200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xem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quẻ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lấy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chồng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chăng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Thầy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bói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gieo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quẻ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nói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rằng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răng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còn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8577028" y="76626"/>
            <a:ext cx="3614971" cy="1473796"/>
          </a:xfrm>
          <a:prstGeom prst="wedgeRoundRectCallout">
            <a:avLst>
              <a:gd name="adj1" fmla="val -74717"/>
              <a:gd name="adj2" fmla="val 45385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chăng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–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ích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thuận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41891" y="1261069"/>
            <a:ext cx="4502094" cy="2493333"/>
          </a:xfrm>
          <a:prstGeom prst="wedgeRoundRectCallout">
            <a:avLst>
              <a:gd name="adj1" fmla="val 56727"/>
              <a:gd name="adj2" fmla="val 3681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bói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thịt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quanh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chân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răng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10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9786" y="813524"/>
            <a:ext cx="8014213" cy="1490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0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	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Vì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sao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1157" y="229309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2: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967190" y="2205558"/>
            <a:ext cx="9170037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a.1: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nhớ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ta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Ta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ta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nhớ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hàm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răng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cười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22129" y="3693145"/>
            <a:ext cx="6096000" cy="22365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a.2: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Răng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chiếc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cào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Làm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sao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được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(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Quang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Huy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504" y="1545610"/>
            <a:ext cx="5365531" cy="346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4" descr="Tại sao cúc áo đàn ông và phụ nữ được đính ngược nhau? | Báo Dân tr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504" y="1501362"/>
            <a:ext cx="5365531" cy="3498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ular Callout 20"/>
          <p:cNvSpPr/>
          <p:nvPr/>
        </p:nvSpPr>
        <p:spPr>
          <a:xfrm>
            <a:off x="573851" y="813524"/>
            <a:ext cx="5423337" cy="2286172"/>
          </a:xfrm>
          <a:prstGeom prst="wedgeRoundRectCallout">
            <a:avLst>
              <a:gd name="adj1" fmla="val -41763"/>
              <a:gd name="adj2" fmla="val 947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Vì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sao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287156" y="774920"/>
            <a:ext cx="6303459" cy="2286172"/>
          </a:xfrm>
          <a:prstGeom prst="wedgeRoundRectCallout">
            <a:avLst>
              <a:gd name="adj1" fmla="val 6508"/>
              <a:gd name="adj2" fmla="val 657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a.1: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3200" dirty="0"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bộ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phận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khoang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miệng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nghiền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nát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gốc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)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3833768" y="1920923"/>
            <a:ext cx="6303459" cy="2786062"/>
          </a:xfrm>
          <a:prstGeom prst="wedgeRoundRectCallout">
            <a:avLst>
              <a:gd name="adj1" fmla="val -79030"/>
              <a:gd name="adj2" fmla="val 262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a.2: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  <a:sym typeface="Wingdings"/>
              </a:rPr>
              <a:t>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lấy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gốc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nhưng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cào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nhai</a:t>
            </a:r>
            <a:endParaRPr lang="en-US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4066399" y="1489218"/>
            <a:ext cx="6303459" cy="2316024"/>
          </a:xfrm>
          <a:prstGeom prst="wedgeRoundRectCallout">
            <a:avLst>
              <a:gd name="adj1" fmla="val -62022"/>
              <a:gd name="adj2" fmla="val 273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=&gt;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nét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sắc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sếp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đều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hàng</a:t>
            </a: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89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" grpId="0"/>
      <p:bldP spid="13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/>
          <p:cNvGrpSpPr/>
          <p:nvPr/>
        </p:nvGrpSpPr>
        <p:grpSpPr bwMode="auto">
          <a:xfrm rot="15538421">
            <a:off x="419282" y="453447"/>
            <a:ext cx="1112141" cy="1024867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3" name="心形 2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4" name="曲线连接符 3"/>
            <p:cNvCxnSpPr>
              <a:stCxn id="3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8"/>
          <p:cNvGrpSpPr/>
          <p:nvPr/>
        </p:nvGrpSpPr>
        <p:grpSpPr bwMode="auto">
          <a:xfrm rot="18365638">
            <a:off x="718360" y="1404999"/>
            <a:ext cx="318038" cy="293080"/>
            <a:chOff x="6995083" y="360450"/>
            <a:chExt cx="561966" cy="517737"/>
          </a:xfrm>
          <a:solidFill>
            <a:srgbClr val="B3A215"/>
          </a:solidFill>
        </p:grpSpPr>
        <p:sp>
          <p:nvSpPr>
            <p:cNvPr id="6" name="心形 5"/>
            <p:cNvSpPr/>
            <p:nvPr/>
          </p:nvSpPr>
          <p:spPr>
            <a:xfrm rot="3606490">
              <a:off x="7135726" y="390193"/>
              <a:ext cx="450746" cy="390533"/>
            </a:xfrm>
            <a:prstGeom prst="heart">
              <a:avLst/>
            </a:prstGeom>
            <a:grpFill/>
            <a:ln>
              <a:solidFill>
                <a:srgbClr val="B3A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7" name="曲线连接符 6"/>
            <p:cNvCxnSpPr>
              <a:stCxn id="6" idx="1"/>
            </p:cNvCxnSpPr>
            <p:nvPr/>
          </p:nvCxnSpPr>
          <p:spPr>
            <a:xfrm rot="10800000" flipV="1">
              <a:off x="6994379" y="682276"/>
              <a:ext cx="196854" cy="195217"/>
            </a:xfrm>
            <a:prstGeom prst="curvedConnector3">
              <a:avLst>
                <a:gd name="adj1" fmla="val 50000"/>
              </a:avLst>
            </a:prstGeom>
            <a:grpFill/>
            <a:ln>
              <a:solidFill>
                <a:srgbClr val="B3A2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7218129" y="2173689"/>
            <a:ext cx="568325" cy="1903412"/>
          </a:xfrm>
          <a:custGeom>
            <a:avLst/>
            <a:gdLst>
              <a:gd name="T0" fmla="*/ 555296 w 173"/>
              <a:gd name="T1" fmla="*/ 1893731 h 580"/>
              <a:gd name="T2" fmla="*/ 568439 w 173"/>
              <a:gd name="T3" fmla="*/ 1903577 h 580"/>
              <a:gd name="T4" fmla="*/ 568439 w 173"/>
              <a:gd name="T5" fmla="*/ 1903577 h 580"/>
              <a:gd name="T6" fmla="*/ 555296 w 173"/>
              <a:gd name="T7" fmla="*/ 1893731 h 580"/>
              <a:gd name="T8" fmla="*/ 124859 w 173"/>
              <a:gd name="T9" fmla="*/ 0 h 580"/>
              <a:gd name="T10" fmla="*/ 124859 w 173"/>
              <a:gd name="T11" fmla="*/ 0 h 580"/>
              <a:gd name="T12" fmla="*/ 16429 w 173"/>
              <a:gd name="T13" fmla="*/ 9846 h 580"/>
              <a:gd name="T14" fmla="*/ 3286 w 173"/>
              <a:gd name="T15" fmla="*/ 29538 h 580"/>
              <a:gd name="T16" fmla="*/ 6572 w 173"/>
              <a:gd name="T17" fmla="*/ 39384 h 580"/>
              <a:gd name="T18" fmla="*/ 138003 w 173"/>
              <a:gd name="T19" fmla="*/ 6564 h 580"/>
              <a:gd name="T20" fmla="*/ 124859 w 173"/>
              <a:gd name="T21" fmla="*/ 0 h 5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" h="580">
                <a:moveTo>
                  <a:pt x="169" y="577"/>
                </a:moveTo>
                <a:cubicBezTo>
                  <a:pt x="169" y="578"/>
                  <a:pt x="171" y="579"/>
                  <a:pt x="173" y="580"/>
                </a:cubicBezTo>
                <a:cubicBezTo>
                  <a:pt x="173" y="580"/>
                  <a:pt x="173" y="580"/>
                  <a:pt x="173" y="580"/>
                </a:cubicBezTo>
                <a:cubicBezTo>
                  <a:pt x="172" y="579"/>
                  <a:pt x="170" y="578"/>
                  <a:pt x="169" y="577"/>
                </a:cubicBezTo>
                <a:moveTo>
                  <a:pt x="38" y="0"/>
                </a:moveTo>
                <a:cubicBezTo>
                  <a:pt x="38" y="0"/>
                  <a:pt x="38" y="0"/>
                  <a:pt x="38" y="0"/>
                </a:cubicBezTo>
                <a:cubicBezTo>
                  <a:pt x="27" y="0"/>
                  <a:pt x="16" y="1"/>
                  <a:pt x="5" y="3"/>
                </a:cubicBezTo>
                <a:cubicBezTo>
                  <a:pt x="2" y="4"/>
                  <a:pt x="0" y="6"/>
                  <a:pt x="1" y="9"/>
                </a:cubicBezTo>
                <a:cubicBezTo>
                  <a:pt x="1" y="10"/>
                  <a:pt x="1" y="11"/>
                  <a:pt x="2" y="12"/>
                </a:cubicBezTo>
                <a:cubicBezTo>
                  <a:pt x="15" y="7"/>
                  <a:pt x="28" y="4"/>
                  <a:pt x="42" y="2"/>
                </a:cubicBezTo>
                <a:cubicBezTo>
                  <a:pt x="41" y="1"/>
                  <a:pt x="40" y="0"/>
                  <a:pt x="38" y="0"/>
                </a:cubicBezTo>
              </a:path>
            </a:pathLst>
          </a:custGeom>
          <a:solidFill>
            <a:srgbClr val="CD8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430854" y="4959751"/>
            <a:ext cx="4762" cy="0"/>
          </a:xfrm>
          <a:custGeom>
            <a:avLst/>
            <a:gdLst>
              <a:gd name="T0" fmla="*/ 4159 w 1"/>
              <a:gd name="T1" fmla="*/ 0 w 1"/>
              <a:gd name="T2" fmla="*/ 4159 w 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1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775C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9786" y="813524"/>
            <a:ext cx="8014213" cy="1490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0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	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“</a:t>
            </a:r>
            <a:r>
              <a:rPr lang="en-US" sz="3200" i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răng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Vì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sao</a:t>
            </a:r>
            <a:r>
              <a:rPr lang="en-US" sz="32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1157" y="229309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2: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7190" y="2205558"/>
            <a:ext cx="9170037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b.1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Miệng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cười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hoa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ngâu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khăn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đầu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hoa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ngâu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!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9013" y="3808558"/>
            <a:ext cx="89190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b.2: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chú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lính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cứu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nạn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cứu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hộ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lấp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miệng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giếng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592" y="1501362"/>
            <a:ext cx="4083269" cy="2350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253" y="4547222"/>
            <a:ext cx="5031119" cy="234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ular Callout 20"/>
          <p:cNvSpPr/>
          <p:nvPr/>
        </p:nvSpPr>
        <p:spPr>
          <a:xfrm>
            <a:off x="2750662" y="-59313"/>
            <a:ext cx="6875892" cy="2286172"/>
          </a:xfrm>
          <a:prstGeom prst="wedgeRoundRectCallout">
            <a:avLst>
              <a:gd name="adj1" fmla="val -59877"/>
              <a:gd name="adj2" fmla="val 678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b.1: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miệng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: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bộ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phận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trên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mặt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hay ở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phần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trước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đầu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dùng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nói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kêu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hót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1269050" y="1806265"/>
            <a:ext cx="6875892" cy="2286172"/>
          </a:xfrm>
          <a:prstGeom prst="wedgeRoundRectCallout">
            <a:avLst>
              <a:gd name="adj1" fmla="val 46283"/>
              <a:gd name="adj2" fmla="val 602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b.2: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phần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trên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ngoài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thông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bên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ngoài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chiều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sâu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206727" y="390525"/>
            <a:ext cx="6875892" cy="2286172"/>
          </a:xfrm>
          <a:prstGeom prst="wedgeRoundRectCallout">
            <a:avLst>
              <a:gd name="adj1" fmla="val -41763"/>
              <a:gd name="adj2" fmla="val 947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=&gt;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miệng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nét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nghĩa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bộ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phận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phía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trước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thông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bên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ngoài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…</a:t>
            </a: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99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xmlns="" id="{FD294632-B854-4B45-B7AB-D37DCDE28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1" y="2281135"/>
            <a:ext cx="1848511" cy="1138988"/>
          </a:xfrm>
          <a:prstGeom prst="rect">
            <a:avLst/>
          </a:prstGeom>
        </p:spPr>
      </p:pic>
      <p:pic>
        <p:nvPicPr>
          <p:cNvPr id="7" name="图片 6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xmlns="" id="{A1AE1245-AEBB-4F58-953D-CF9F42A65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48" y="2510043"/>
            <a:ext cx="1925991" cy="1186728"/>
          </a:xfrm>
          <a:prstGeom prst="rect">
            <a:avLst/>
          </a:prstGeom>
        </p:spPr>
      </p:pic>
      <p:pic>
        <p:nvPicPr>
          <p:cNvPr id="8" name="图片 7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xmlns="" id="{5D7F21A6-17DC-43F3-82AA-1292530CF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73" y="1575202"/>
            <a:ext cx="1848511" cy="1138988"/>
          </a:xfrm>
          <a:prstGeom prst="rect">
            <a:avLst/>
          </a:prstGeom>
        </p:spPr>
      </p:pic>
      <p:pic>
        <p:nvPicPr>
          <p:cNvPr id="9" name="图片 8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xmlns="" id="{DD256672-6EA9-4B0F-B1AE-10B37BEB9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68" y="2012141"/>
            <a:ext cx="2210709" cy="1362163"/>
          </a:xfrm>
          <a:prstGeom prst="rect">
            <a:avLst/>
          </a:prstGeom>
        </p:spPr>
      </p:pic>
      <p:pic>
        <p:nvPicPr>
          <p:cNvPr id="10" name="图片 9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xmlns="" id="{8057FB64-3C67-432D-AD77-1EF9A9EDF7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211" y="513575"/>
            <a:ext cx="2401727" cy="1479860"/>
          </a:xfrm>
          <a:prstGeom prst="rect">
            <a:avLst/>
          </a:prstGeom>
        </p:spPr>
      </p:pic>
      <p:sp>
        <p:nvSpPr>
          <p:cNvPr id="11" name="文本框 10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xmlns="" id="{6B7E9187-7E97-4135-994E-4B433E6A8655}"/>
              </a:ext>
            </a:extLst>
          </p:cNvPr>
          <p:cNvSpPr txBox="1"/>
          <p:nvPr/>
        </p:nvSpPr>
        <p:spPr>
          <a:xfrm>
            <a:off x="710145" y="2404462"/>
            <a:ext cx="702643" cy="1015663"/>
          </a:xfrm>
          <a:prstGeom prst="rect">
            <a:avLst/>
          </a:prstGeom>
          <a:noFill/>
        </p:spPr>
        <p:txBody>
          <a:bodyPr vert="horz" wrap="square" lIns="91436" tIns="45718" rIns="91436" bIns="45718" rtlCol="0">
            <a:spAutoFit/>
          </a:bodyPr>
          <a:lstStyle/>
          <a:p>
            <a:pPr algn="just"/>
            <a:r>
              <a:rPr lang="en-US" altLang="zh-CN" sz="6000" dirty="0" smtClean="0">
                <a:solidFill>
                  <a:prstClr val="black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1</a:t>
            </a:r>
            <a:endParaRPr lang="zh-CN" altLang="en-US" sz="60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2" name="文本框 11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xmlns="" id="{549A9300-4B36-43C7-8F31-D778B2CF5872}"/>
              </a:ext>
            </a:extLst>
          </p:cNvPr>
          <p:cNvSpPr txBox="1"/>
          <p:nvPr/>
        </p:nvSpPr>
        <p:spPr>
          <a:xfrm>
            <a:off x="5378053" y="1678941"/>
            <a:ext cx="702643" cy="1015663"/>
          </a:xfrm>
          <a:prstGeom prst="rect">
            <a:avLst/>
          </a:prstGeom>
          <a:noFill/>
        </p:spPr>
        <p:txBody>
          <a:bodyPr vert="horz" wrap="square" lIns="91436" tIns="45718" rIns="91436" bIns="45718" rtlCol="0">
            <a:spAutoFit/>
          </a:bodyPr>
          <a:lstStyle/>
          <a:p>
            <a:pPr algn="just"/>
            <a:r>
              <a:rPr lang="en-US" altLang="zh-CN" sz="6000" dirty="0" smtClean="0">
                <a:solidFill>
                  <a:prstClr val="black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3</a:t>
            </a:r>
            <a:endParaRPr lang="zh-CN" altLang="en-US" sz="60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3" name="文本框 12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xmlns="" id="{F5A7662F-2197-405C-BE58-58B09FBE817A}"/>
              </a:ext>
            </a:extLst>
          </p:cNvPr>
          <p:cNvSpPr txBox="1"/>
          <p:nvPr/>
        </p:nvSpPr>
        <p:spPr>
          <a:xfrm>
            <a:off x="2807960" y="2675766"/>
            <a:ext cx="702643" cy="1015663"/>
          </a:xfrm>
          <a:prstGeom prst="rect">
            <a:avLst/>
          </a:prstGeom>
          <a:noFill/>
        </p:spPr>
        <p:txBody>
          <a:bodyPr vert="horz" wrap="square" lIns="91436" tIns="45718" rIns="91436" bIns="45718" rtlCol="0">
            <a:spAutoFit/>
          </a:bodyPr>
          <a:lstStyle/>
          <a:p>
            <a:pPr algn="just"/>
            <a:r>
              <a:rPr lang="en-US" altLang="zh-CN" sz="6000" dirty="0" smtClean="0">
                <a:solidFill>
                  <a:prstClr val="black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2</a:t>
            </a:r>
            <a:endParaRPr lang="zh-CN" altLang="en-US" sz="60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4" name="文本框 13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xmlns="" id="{1F15AE8B-8540-482C-9469-55FEADCC9A2B}"/>
              </a:ext>
            </a:extLst>
          </p:cNvPr>
          <p:cNvSpPr txBox="1"/>
          <p:nvPr/>
        </p:nvSpPr>
        <p:spPr>
          <a:xfrm>
            <a:off x="8042365" y="2281137"/>
            <a:ext cx="702643" cy="1015663"/>
          </a:xfrm>
          <a:prstGeom prst="rect">
            <a:avLst/>
          </a:prstGeom>
          <a:noFill/>
        </p:spPr>
        <p:txBody>
          <a:bodyPr vert="horz" wrap="square" lIns="91436" tIns="45718" rIns="91436" bIns="45718" rtlCol="0">
            <a:spAutoFit/>
          </a:bodyPr>
          <a:lstStyle/>
          <a:p>
            <a:pPr algn="just"/>
            <a:r>
              <a:rPr lang="en-US" altLang="zh-CN" sz="6000" dirty="0" smtClean="0">
                <a:solidFill>
                  <a:prstClr val="black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4</a:t>
            </a:r>
            <a:endParaRPr lang="zh-CN" altLang="en-US" sz="60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5" name="文本框 14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xmlns="" id="{8E001FE0-9C13-44C5-B58D-61B0790AE994}"/>
              </a:ext>
            </a:extLst>
          </p:cNvPr>
          <p:cNvSpPr txBox="1"/>
          <p:nvPr/>
        </p:nvSpPr>
        <p:spPr>
          <a:xfrm>
            <a:off x="10105752" y="940343"/>
            <a:ext cx="702643" cy="1015663"/>
          </a:xfrm>
          <a:prstGeom prst="rect">
            <a:avLst/>
          </a:prstGeom>
          <a:noFill/>
        </p:spPr>
        <p:txBody>
          <a:bodyPr vert="horz" wrap="square" lIns="91436" tIns="45718" rIns="91436" bIns="45718" rtlCol="0">
            <a:spAutoFit/>
          </a:bodyPr>
          <a:lstStyle/>
          <a:p>
            <a:pPr algn="just"/>
            <a:r>
              <a:rPr lang="en-US" altLang="zh-CN" sz="6000" dirty="0" smtClean="0">
                <a:solidFill>
                  <a:prstClr val="black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5</a:t>
            </a:r>
            <a:endParaRPr lang="zh-CN" altLang="en-US" sz="60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6" name="文本框 15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xmlns="" id="{87F1B2DE-CE57-4FC5-BE54-1413DCD2A5A4}"/>
              </a:ext>
            </a:extLst>
          </p:cNvPr>
          <p:cNvSpPr txBox="1"/>
          <p:nvPr/>
        </p:nvSpPr>
        <p:spPr>
          <a:xfrm>
            <a:off x="62976" y="3509040"/>
            <a:ext cx="2153172" cy="2554541"/>
          </a:xfrm>
          <a:prstGeom prst="rect">
            <a:avLst/>
          </a:prstGeom>
          <a:noFill/>
        </p:spPr>
        <p:txBody>
          <a:bodyPr vert="horz" wrap="square" lIns="91436" tIns="45718" rIns="91436" bIns="45718" rtlCol="0" anchor="b" anchorCtr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20" name="文本框 19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xmlns="" id="{CBD56332-CCF3-4A98-98ED-458A702E2A3E}"/>
              </a:ext>
            </a:extLst>
          </p:cNvPr>
          <p:cNvSpPr txBox="1"/>
          <p:nvPr/>
        </p:nvSpPr>
        <p:spPr>
          <a:xfrm>
            <a:off x="4748792" y="2788968"/>
            <a:ext cx="2343175" cy="3046984"/>
          </a:xfrm>
          <a:prstGeom prst="rect">
            <a:avLst/>
          </a:prstGeom>
          <a:noFill/>
        </p:spPr>
        <p:txBody>
          <a:bodyPr vert="horz" wrap="square" lIns="91436" tIns="45718" rIns="91436" bIns="45718" rtlCol="0" anchor="b" anchorCtr="0">
            <a:spAutoFit/>
          </a:bodyPr>
          <a:lstStyle/>
          <a:p>
            <a:pPr algn="just"/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24" name="文本框 23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xmlns="" id="{6EEC4E58-7E3F-4D26-99A1-2559BBE16E80}"/>
              </a:ext>
            </a:extLst>
          </p:cNvPr>
          <p:cNvSpPr txBox="1"/>
          <p:nvPr/>
        </p:nvSpPr>
        <p:spPr>
          <a:xfrm>
            <a:off x="9554900" y="2071929"/>
            <a:ext cx="2141103" cy="1475400"/>
          </a:xfrm>
          <a:prstGeom prst="rect">
            <a:avLst/>
          </a:prstGeom>
          <a:noFill/>
        </p:spPr>
        <p:txBody>
          <a:bodyPr vert="horz" wrap="square" lIns="91436" tIns="45718" rIns="91436" bIns="45718" rtlCol="0" anchor="b" anchorCtr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直接连接符 25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xmlns="" id="{5DB8DE20-92ED-403C-B59D-A110F6FF5B60}"/>
              </a:ext>
            </a:extLst>
          </p:cNvPr>
          <p:cNvCxnSpPr/>
          <p:nvPr/>
        </p:nvCxnSpPr>
        <p:spPr>
          <a:xfrm>
            <a:off x="1676418" y="2809629"/>
            <a:ext cx="1120759" cy="69941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xmlns="" id="{AB682342-9B92-416A-AE78-C290CF3F7376}"/>
              </a:ext>
            </a:extLst>
          </p:cNvPr>
          <p:cNvCxnSpPr/>
          <p:nvPr/>
        </p:nvCxnSpPr>
        <p:spPr>
          <a:xfrm>
            <a:off x="6394972" y="2012143"/>
            <a:ext cx="1384217" cy="66362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xmlns="" id="{C9665A31-3443-40F5-BF7B-451C8DC06A0E}"/>
              </a:ext>
            </a:extLst>
          </p:cNvPr>
          <p:cNvCxnSpPr/>
          <p:nvPr/>
        </p:nvCxnSpPr>
        <p:spPr>
          <a:xfrm flipH="1">
            <a:off x="3882944" y="2305711"/>
            <a:ext cx="1349497" cy="76899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xmlns="" id="{9580F234-3FC6-4309-A891-A4224EDF09C1}"/>
              </a:ext>
            </a:extLst>
          </p:cNvPr>
          <p:cNvCxnSpPr/>
          <p:nvPr/>
        </p:nvCxnSpPr>
        <p:spPr>
          <a:xfrm flipH="1">
            <a:off x="8606483" y="1606300"/>
            <a:ext cx="1120759" cy="69941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 descr="e7d195523061f1c08d347f6bf0421bdacd46f3c1815d51b81E1CE79090F8942429A56C6AE2B3163BABA1A3FCE285BEC4FF43A5085572A94AD2C0A17AE448F24FA68DD62479D8C0666FEB6710638384D2ED817A4F5797E348883944C6244EF39A691B89C54BD09E674C9F65284D4E04C4EEFED5D0553524A8AE18AD3024F92A08F322DEA730AFB7ABA7CB389C8560056D">
            <a:extLst>
              <a:ext uri="{FF2B5EF4-FFF2-40B4-BE49-F238E27FC236}">
                <a16:creationId xmlns:a16="http://schemas.microsoft.com/office/drawing/2014/main" xmlns="" id="{7B999EB5-76D0-44F1-9AE1-060A74814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00" y="-342588"/>
            <a:ext cx="4662544" cy="17380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697" y="20497"/>
            <a:ext cx="2474243" cy="266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0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20" grpId="0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Say 'Thank You' in Business | Proposify">
            <a:extLst>
              <a:ext uri="{FF2B5EF4-FFF2-40B4-BE49-F238E27FC236}">
                <a16:creationId xmlns:a16="http://schemas.microsoft.com/office/drawing/2014/main" xmlns="" id="{645A0987-95B0-4553-83AA-86B4E3EBB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9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70" y="1686771"/>
            <a:ext cx="1893401" cy="6370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71" y="563666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7" y="330630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49" y="3926570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38" name="Picture 3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416" y="585282"/>
            <a:ext cx="1414645" cy="1418698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7" y="2772778"/>
            <a:ext cx="1753487" cy="1274238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3" name="Picture 2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58" y="2947313"/>
            <a:ext cx="1209293" cy="1303422"/>
          </a:xfrm>
          <a:prstGeom prst="rect">
            <a:avLst/>
          </a:prstGeom>
        </p:spPr>
      </p:pic>
      <p:pic>
        <p:nvPicPr>
          <p:cNvPr id="25" name="Picture 2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9316"/>
            <a:ext cx="1621003" cy="1074850"/>
          </a:xfrm>
          <a:prstGeom prst="rect">
            <a:avLst/>
          </a:prstGeom>
        </p:spPr>
      </p:pic>
      <p:pic>
        <p:nvPicPr>
          <p:cNvPr id="26" name="Picture 2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18" y="3934952"/>
            <a:ext cx="1638443" cy="1526952"/>
          </a:xfrm>
          <a:prstGeom prst="rect">
            <a:avLst/>
          </a:prstGeom>
        </p:spPr>
      </p:pic>
      <p:pic>
        <p:nvPicPr>
          <p:cNvPr id="29" name="Picture 28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6" y="4915295"/>
            <a:ext cx="1384988" cy="1266731"/>
          </a:xfrm>
          <a:prstGeom prst="rect">
            <a:avLst/>
          </a:prstGeom>
        </p:spPr>
      </p:pic>
      <p:pic>
        <p:nvPicPr>
          <p:cNvPr id="33" name="Picture 32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355" y="4766441"/>
            <a:ext cx="1267074" cy="1386504"/>
          </a:xfrm>
          <a:prstGeom prst="rect">
            <a:avLst/>
          </a:prstGeom>
        </p:spPr>
      </p:pic>
      <p:pic>
        <p:nvPicPr>
          <p:cNvPr id="34" name="Picture 33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1" y="4911087"/>
            <a:ext cx="1382534" cy="113982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3868873" y="2565377"/>
            <a:ext cx="1893401" cy="637032"/>
          </a:xfrm>
          <a:prstGeom prst="rect">
            <a:avLst/>
          </a:prstGeom>
        </p:spPr>
      </p:pic>
      <p:pic>
        <p:nvPicPr>
          <p:cNvPr id="42" name="Picture 41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70" y="1736713"/>
            <a:ext cx="1543813" cy="1251090"/>
          </a:xfrm>
          <a:prstGeom prst="rect">
            <a:avLst/>
          </a:prstGeom>
        </p:spPr>
      </p:pic>
      <p:sp>
        <p:nvSpPr>
          <p:cNvPr id="35" name="Rounded Rectangle 34">
            <a:hlinkClick r:id="rId22" action="ppaction://hlinksldjump"/>
          </p:cNvPr>
          <p:cNvSpPr/>
          <p:nvPr/>
        </p:nvSpPr>
        <p:spPr>
          <a:xfrm>
            <a:off x="10706100" y="-966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7" action="ppaction://hlinksldjump"/>
              </a:rPr>
              <a:t>MỚI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553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5" y="4733160"/>
            <a:ext cx="1744050" cy="1413360"/>
          </a:xfrm>
          <a:prstGeom prst="rect">
            <a:avLst/>
          </a:prstGeom>
        </p:spPr>
      </p:pic>
      <p:sp>
        <p:nvSpPr>
          <p:cNvPr id="7" name="Flowchart: Terminator 6"/>
          <p:cNvSpPr/>
          <p:nvPr/>
        </p:nvSpPr>
        <p:spPr>
          <a:xfrm>
            <a:off x="4134117" y="3587527"/>
            <a:ext cx="4288665" cy="1484013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luộc</a:t>
            </a:r>
            <a:endParaRPr lang="en-US" sz="3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1596978" y="310057"/>
            <a:ext cx="9942491" cy="1484013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1: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con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cua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chín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chân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7318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5229542"/>
            <a:ext cx="1623806" cy="1628458"/>
          </a:xfrm>
          <a:prstGeom prst="rect">
            <a:avLst/>
          </a:prstGeom>
        </p:spPr>
      </p:pic>
      <p:sp>
        <p:nvSpPr>
          <p:cNvPr id="9" name="Snip Single Corner Rectangle 8"/>
          <p:cNvSpPr/>
          <p:nvPr/>
        </p:nvSpPr>
        <p:spPr>
          <a:xfrm>
            <a:off x="1352282" y="425003"/>
            <a:ext cx="8229600" cy="914400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2: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xe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ngựa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sớm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chiều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giơ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5203065" y="3206839"/>
            <a:ext cx="1970468" cy="143599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cờ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01" y="5390081"/>
            <a:ext cx="2020013" cy="1467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00477" y="1026471"/>
            <a:ext cx="7236276" cy="9169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3: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Quần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rộng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nhất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quần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8409" y="3828741"/>
            <a:ext cx="2164375" cy="9169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Quần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đảo</a:t>
            </a:r>
            <a:endParaRPr lang="en-US" sz="3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146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1080" y="685371"/>
            <a:ext cx="9820317" cy="9169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4: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uống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ea typeface="Calibri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9185" y="3419783"/>
            <a:ext cx="1957587" cy="9169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cờ</a:t>
            </a:r>
            <a:endParaRPr lang="en-US" sz="3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30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50. THƠ HAI KƯ CỦA BA SÔ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主题​​">
  <a:themeElements>
    <a:clrScheme name="自定义 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764D0"/>
      </a:accent1>
      <a:accent2>
        <a:srgbClr val="36B5CE"/>
      </a:accent2>
      <a:accent3>
        <a:srgbClr val="FE5AA3"/>
      </a:accent3>
      <a:accent4>
        <a:srgbClr val="9966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50. THƠ HAI KƯ CỦA BA SÔ</Template>
  <TotalTime>578</TotalTime>
  <Words>1678</Words>
  <Application>Microsoft Office PowerPoint</Application>
  <PresentationFormat>Custom</PresentationFormat>
  <Paragraphs>220</Paragraphs>
  <Slides>48</Slides>
  <Notes>36</Notes>
  <HiddenSlides>0</HiddenSlides>
  <MMClips>1</MMClips>
  <ScaleCrop>false</ScaleCrop>
  <HeadingPairs>
    <vt:vector size="4" baseType="variant">
      <vt:variant>
        <vt:lpstr>Theme</vt:lpstr>
      </vt:variant>
      <vt:variant>
        <vt:i4>18</vt:i4>
      </vt:variant>
      <vt:variant>
        <vt:lpstr>Slide Titles</vt:lpstr>
      </vt:variant>
      <vt:variant>
        <vt:i4>48</vt:i4>
      </vt:variant>
    </vt:vector>
  </HeadingPairs>
  <TitlesOfParts>
    <vt:vector size="66" baseType="lpstr">
      <vt:lpstr>50. THƠ HAI KƯ CỦA BA SÔ</vt:lpstr>
      <vt:lpstr>8_Office 主题​​</vt:lpstr>
      <vt:lpstr>1_Office Theme</vt:lpstr>
      <vt:lpstr>1_Office 主题</vt:lpstr>
      <vt:lpstr>2_Office 主题</vt:lpstr>
      <vt:lpstr>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14_Office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77</cp:revision>
  <dcterms:created xsi:type="dcterms:W3CDTF">2021-09-04T05:53:27Z</dcterms:created>
  <dcterms:modified xsi:type="dcterms:W3CDTF">2021-09-05T01:34:18Z</dcterms:modified>
</cp:coreProperties>
</file>